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73" r:id="rId17"/>
    <p:sldId id="274" r:id="rId18"/>
    <p:sldId id="275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8" r:id="rId28"/>
    <p:sldId id="289" r:id="rId29"/>
  </p:sldIdLst>
  <p:sldSz cx="12192000" cy="6858000"/>
  <p:notesSz cx="12192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46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762" y="72"/>
      </p:cViewPr>
      <p:guideLst>
        <p:guide orient="horz" pos="2846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D96EE-2C89-4109-9E53-B52E66A0D268}" type="datetimeFigureOut">
              <a:rPr lang="en-IN" smtClean="0"/>
              <a:t>28-06-2022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03BB59-136F-40B1-9A0E-5A43576CB100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03BB59-136F-40B1-9A0E-5A43576CB100}" type="slidenum">
              <a:rPr lang="en-IN" smtClean="0"/>
              <a:t>1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2" Type="http://schemas.openxmlformats.org/officeDocument/2006/relationships/image" Target="../media/image134.png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5" Type="http://schemas.openxmlformats.org/officeDocument/2006/relationships/image" Target="../media/image147.png"/><Relationship Id="rId10" Type="http://schemas.openxmlformats.org/officeDocument/2006/relationships/image" Target="../media/image142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Relationship Id="rId14" Type="http://schemas.openxmlformats.org/officeDocument/2006/relationships/image" Target="../media/image14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18" Type="http://schemas.openxmlformats.org/officeDocument/2006/relationships/image" Target="../media/image168.png"/><Relationship Id="rId3" Type="http://schemas.openxmlformats.org/officeDocument/2006/relationships/image" Target="../media/image153.png"/><Relationship Id="rId21" Type="http://schemas.openxmlformats.org/officeDocument/2006/relationships/image" Target="../media/image171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17" Type="http://schemas.openxmlformats.org/officeDocument/2006/relationships/image" Target="../media/image167.png"/><Relationship Id="rId2" Type="http://schemas.openxmlformats.org/officeDocument/2006/relationships/image" Target="../media/image152.png"/><Relationship Id="rId16" Type="http://schemas.openxmlformats.org/officeDocument/2006/relationships/image" Target="../media/image166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10" Type="http://schemas.openxmlformats.org/officeDocument/2006/relationships/image" Target="../media/image160.png"/><Relationship Id="rId19" Type="http://schemas.openxmlformats.org/officeDocument/2006/relationships/image" Target="../media/image169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Relationship Id="rId22" Type="http://schemas.openxmlformats.org/officeDocument/2006/relationships/image" Target="../media/image17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90.png"/><Relationship Id="rId18" Type="http://schemas.openxmlformats.org/officeDocument/2006/relationships/image" Target="../media/image195.png"/><Relationship Id="rId3" Type="http://schemas.openxmlformats.org/officeDocument/2006/relationships/image" Target="../media/image180.png"/><Relationship Id="rId21" Type="http://schemas.openxmlformats.org/officeDocument/2006/relationships/image" Target="../media/image198.png"/><Relationship Id="rId7" Type="http://schemas.openxmlformats.org/officeDocument/2006/relationships/image" Target="../media/image184.png"/><Relationship Id="rId12" Type="http://schemas.openxmlformats.org/officeDocument/2006/relationships/image" Target="../media/image189.png"/><Relationship Id="rId17" Type="http://schemas.openxmlformats.org/officeDocument/2006/relationships/image" Target="../media/image194.png"/><Relationship Id="rId2" Type="http://schemas.openxmlformats.org/officeDocument/2006/relationships/image" Target="../media/image179.png"/><Relationship Id="rId16" Type="http://schemas.openxmlformats.org/officeDocument/2006/relationships/image" Target="../media/image193.png"/><Relationship Id="rId20" Type="http://schemas.openxmlformats.org/officeDocument/2006/relationships/image" Target="../media/image19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png"/><Relationship Id="rId15" Type="http://schemas.openxmlformats.org/officeDocument/2006/relationships/image" Target="../media/image192.png"/><Relationship Id="rId10" Type="http://schemas.openxmlformats.org/officeDocument/2006/relationships/image" Target="../media/image187.png"/><Relationship Id="rId19" Type="http://schemas.openxmlformats.org/officeDocument/2006/relationships/image" Target="../media/image196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Relationship Id="rId14" Type="http://schemas.openxmlformats.org/officeDocument/2006/relationships/image" Target="../media/image191.png"/><Relationship Id="rId22" Type="http://schemas.openxmlformats.org/officeDocument/2006/relationships/image" Target="../media/image19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13" Type="http://schemas.openxmlformats.org/officeDocument/2006/relationships/image" Target="../media/image211.png"/><Relationship Id="rId18" Type="http://schemas.openxmlformats.org/officeDocument/2006/relationships/image" Target="../media/image216.png"/><Relationship Id="rId3" Type="http://schemas.openxmlformats.org/officeDocument/2006/relationships/image" Target="../media/image201.png"/><Relationship Id="rId21" Type="http://schemas.openxmlformats.org/officeDocument/2006/relationships/image" Target="../media/image219.png"/><Relationship Id="rId7" Type="http://schemas.openxmlformats.org/officeDocument/2006/relationships/image" Target="../media/image205.png"/><Relationship Id="rId12" Type="http://schemas.openxmlformats.org/officeDocument/2006/relationships/image" Target="../media/image210.png"/><Relationship Id="rId17" Type="http://schemas.openxmlformats.org/officeDocument/2006/relationships/image" Target="../media/image215.png"/><Relationship Id="rId2" Type="http://schemas.openxmlformats.org/officeDocument/2006/relationships/image" Target="../media/image200.png"/><Relationship Id="rId16" Type="http://schemas.openxmlformats.org/officeDocument/2006/relationships/image" Target="../media/image214.png"/><Relationship Id="rId20" Type="http://schemas.openxmlformats.org/officeDocument/2006/relationships/image" Target="../media/image21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4.png"/><Relationship Id="rId11" Type="http://schemas.openxmlformats.org/officeDocument/2006/relationships/image" Target="../media/image209.png"/><Relationship Id="rId5" Type="http://schemas.openxmlformats.org/officeDocument/2006/relationships/image" Target="../media/image203.png"/><Relationship Id="rId15" Type="http://schemas.openxmlformats.org/officeDocument/2006/relationships/image" Target="../media/image213.png"/><Relationship Id="rId10" Type="http://schemas.openxmlformats.org/officeDocument/2006/relationships/image" Target="../media/image208.png"/><Relationship Id="rId19" Type="http://schemas.openxmlformats.org/officeDocument/2006/relationships/image" Target="../media/image217.png"/><Relationship Id="rId4" Type="http://schemas.openxmlformats.org/officeDocument/2006/relationships/image" Target="../media/image202.png"/><Relationship Id="rId9" Type="http://schemas.openxmlformats.org/officeDocument/2006/relationships/image" Target="../media/image207.png"/><Relationship Id="rId14" Type="http://schemas.openxmlformats.org/officeDocument/2006/relationships/image" Target="../media/image212.png"/><Relationship Id="rId22" Type="http://schemas.openxmlformats.org/officeDocument/2006/relationships/image" Target="../media/image2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openxmlformats.org/officeDocument/2006/relationships/image" Target="../media/image233.png"/><Relationship Id="rId18" Type="http://schemas.openxmlformats.org/officeDocument/2006/relationships/image" Target="../media/image238.png"/><Relationship Id="rId3" Type="http://schemas.openxmlformats.org/officeDocument/2006/relationships/image" Target="../media/image223.png"/><Relationship Id="rId21" Type="http://schemas.openxmlformats.org/officeDocument/2006/relationships/image" Target="../media/image241.png"/><Relationship Id="rId7" Type="http://schemas.openxmlformats.org/officeDocument/2006/relationships/image" Target="../media/image227.png"/><Relationship Id="rId12" Type="http://schemas.openxmlformats.org/officeDocument/2006/relationships/image" Target="../media/image232.png"/><Relationship Id="rId17" Type="http://schemas.openxmlformats.org/officeDocument/2006/relationships/image" Target="../media/image237.png"/><Relationship Id="rId2" Type="http://schemas.openxmlformats.org/officeDocument/2006/relationships/image" Target="../media/image222.png"/><Relationship Id="rId16" Type="http://schemas.openxmlformats.org/officeDocument/2006/relationships/image" Target="../media/image236.png"/><Relationship Id="rId20" Type="http://schemas.openxmlformats.org/officeDocument/2006/relationships/image" Target="../media/image24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6.png"/><Relationship Id="rId11" Type="http://schemas.openxmlformats.org/officeDocument/2006/relationships/image" Target="../media/image231.png"/><Relationship Id="rId5" Type="http://schemas.openxmlformats.org/officeDocument/2006/relationships/image" Target="../media/image225.png"/><Relationship Id="rId15" Type="http://schemas.openxmlformats.org/officeDocument/2006/relationships/image" Target="../media/image235.png"/><Relationship Id="rId10" Type="http://schemas.openxmlformats.org/officeDocument/2006/relationships/image" Target="../media/image230.png"/><Relationship Id="rId19" Type="http://schemas.openxmlformats.org/officeDocument/2006/relationships/image" Target="../media/image239.png"/><Relationship Id="rId4" Type="http://schemas.openxmlformats.org/officeDocument/2006/relationships/image" Target="../media/image224.png"/><Relationship Id="rId9" Type="http://schemas.openxmlformats.org/officeDocument/2006/relationships/image" Target="../media/image229.png"/><Relationship Id="rId14" Type="http://schemas.openxmlformats.org/officeDocument/2006/relationships/image" Target="../media/image234.png"/><Relationship Id="rId22" Type="http://schemas.openxmlformats.org/officeDocument/2006/relationships/image" Target="../media/image2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5.png"/><Relationship Id="rId117" Type="http://schemas.openxmlformats.org/officeDocument/2006/relationships/image" Target="../media/image126.png"/><Relationship Id="rId21" Type="http://schemas.openxmlformats.org/officeDocument/2006/relationships/image" Target="../media/image30.png"/><Relationship Id="rId42" Type="http://schemas.openxmlformats.org/officeDocument/2006/relationships/image" Target="../media/image51.png"/><Relationship Id="rId47" Type="http://schemas.openxmlformats.org/officeDocument/2006/relationships/image" Target="../media/image56.png"/><Relationship Id="rId63" Type="http://schemas.openxmlformats.org/officeDocument/2006/relationships/image" Target="../media/image72.png"/><Relationship Id="rId68" Type="http://schemas.openxmlformats.org/officeDocument/2006/relationships/image" Target="../media/image77.png"/><Relationship Id="rId84" Type="http://schemas.openxmlformats.org/officeDocument/2006/relationships/image" Target="../media/image93.png"/><Relationship Id="rId89" Type="http://schemas.openxmlformats.org/officeDocument/2006/relationships/image" Target="../media/image98.png"/><Relationship Id="rId112" Type="http://schemas.openxmlformats.org/officeDocument/2006/relationships/image" Target="../media/image121.png"/><Relationship Id="rId16" Type="http://schemas.openxmlformats.org/officeDocument/2006/relationships/image" Target="../media/image25.png"/><Relationship Id="rId107" Type="http://schemas.openxmlformats.org/officeDocument/2006/relationships/image" Target="../media/image116.png"/><Relationship Id="rId11" Type="http://schemas.openxmlformats.org/officeDocument/2006/relationships/image" Target="../media/image20.png"/><Relationship Id="rId32" Type="http://schemas.openxmlformats.org/officeDocument/2006/relationships/image" Target="../media/image41.png"/><Relationship Id="rId37" Type="http://schemas.openxmlformats.org/officeDocument/2006/relationships/image" Target="../media/image46.png"/><Relationship Id="rId53" Type="http://schemas.openxmlformats.org/officeDocument/2006/relationships/image" Target="../media/image62.png"/><Relationship Id="rId58" Type="http://schemas.openxmlformats.org/officeDocument/2006/relationships/image" Target="../media/image67.png"/><Relationship Id="rId74" Type="http://schemas.openxmlformats.org/officeDocument/2006/relationships/image" Target="../media/image83.png"/><Relationship Id="rId79" Type="http://schemas.openxmlformats.org/officeDocument/2006/relationships/image" Target="../media/image88.png"/><Relationship Id="rId102" Type="http://schemas.openxmlformats.org/officeDocument/2006/relationships/image" Target="../media/image111.png"/><Relationship Id="rId123" Type="http://schemas.openxmlformats.org/officeDocument/2006/relationships/image" Target="../media/image132.png"/><Relationship Id="rId5" Type="http://schemas.openxmlformats.org/officeDocument/2006/relationships/image" Target="../media/image14.png"/><Relationship Id="rId90" Type="http://schemas.openxmlformats.org/officeDocument/2006/relationships/image" Target="../media/image99.png"/><Relationship Id="rId95" Type="http://schemas.openxmlformats.org/officeDocument/2006/relationships/image" Target="../media/image104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Relationship Id="rId43" Type="http://schemas.openxmlformats.org/officeDocument/2006/relationships/image" Target="../media/image52.png"/><Relationship Id="rId48" Type="http://schemas.openxmlformats.org/officeDocument/2006/relationships/image" Target="../media/image57.png"/><Relationship Id="rId64" Type="http://schemas.openxmlformats.org/officeDocument/2006/relationships/image" Target="../media/image73.png"/><Relationship Id="rId69" Type="http://schemas.openxmlformats.org/officeDocument/2006/relationships/image" Target="../media/image78.png"/><Relationship Id="rId113" Type="http://schemas.openxmlformats.org/officeDocument/2006/relationships/image" Target="../media/image122.png"/><Relationship Id="rId118" Type="http://schemas.openxmlformats.org/officeDocument/2006/relationships/image" Target="../media/image127.png"/><Relationship Id="rId80" Type="http://schemas.openxmlformats.org/officeDocument/2006/relationships/image" Target="../media/image89.png"/><Relationship Id="rId85" Type="http://schemas.openxmlformats.org/officeDocument/2006/relationships/image" Target="../media/image94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33" Type="http://schemas.openxmlformats.org/officeDocument/2006/relationships/image" Target="../media/image42.png"/><Relationship Id="rId38" Type="http://schemas.openxmlformats.org/officeDocument/2006/relationships/image" Target="../media/image47.png"/><Relationship Id="rId59" Type="http://schemas.openxmlformats.org/officeDocument/2006/relationships/image" Target="../media/image68.png"/><Relationship Id="rId103" Type="http://schemas.openxmlformats.org/officeDocument/2006/relationships/image" Target="../media/image112.png"/><Relationship Id="rId108" Type="http://schemas.openxmlformats.org/officeDocument/2006/relationships/image" Target="../media/image117.png"/><Relationship Id="rId124" Type="http://schemas.openxmlformats.org/officeDocument/2006/relationships/image" Target="../media/image133.png"/><Relationship Id="rId54" Type="http://schemas.openxmlformats.org/officeDocument/2006/relationships/image" Target="../media/image63.png"/><Relationship Id="rId70" Type="http://schemas.openxmlformats.org/officeDocument/2006/relationships/image" Target="../media/image79.png"/><Relationship Id="rId75" Type="http://schemas.openxmlformats.org/officeDocument/2006/relationships/image" Target="../media/image84.png"/><Relationship Id="rId91" Type="http://schemas.openxmlformats.org/officeDocument/2006/relationships/image" Target="../media/image100.png"/><Relationship Id="rId96" Type="http://schemas.openxmlformats.org/officeDocument/2006/relationships/image" Target="../media/image10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pn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49" Type="http://schemas.openxmlformats.org/officeDocument/2006/relationships/image" Target="../media/image58.png"/><Relationship Id="rId114" Type="http://schemas.openxmlformats.org/officeDocument/2006/relationships/image" Target="../media/image123.png"/><Relationship Id="rId119" Type="http://schemas.openxmlformats.org/officeDocument/2006/relationships/image" Target="../media/image128.png"/><Relationship Id="rId44" Type="http://schemas.openxmlformats.org/officeDocument/2006/relationships/image" Target="../media/image53.png"/><Relationship Id="rId60" Type="http://schemas.openxmlformats.org/officeDocument/2006/relationships/image" Target="../media/image69.png"/><Relationship Id="rId65" Type="http://schemas.openxmlformats.org/officeDocument/2006/relationships/image" Target="../media/image74.png"/><Relationship Id="rId81" Type="http://schemas.openxmlformats.org/officeDocument/2006/relationships/image" Target="../media/image90.png"/><Relationship Id="rId86" Type="http://schemas.openxmlformats.org/officeDocument/2006/relationships/image" Target="../media/image95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9" Type="http://schemas.openxmlformats.org/officeDocument/2006/relationships/image" Target="../media/image48.png"/><Relationship Id="rId109" Type="http://schemas.openxmlformats.org/officeDocument/2006/relationships/image" Target="../media/image118.png"/><Relationship Id="rId34" Type="http://schemas.openxmlformats.org/officeDocument/2006/relationships/image" Target="../media/image43.png"/><Relationship Id="rId50" Type="http://schemas.openxmlformats.org/officeDocument/2006/relationships/image" Target="../media/image59.png"/><Relationship Id="rId55" Type="http://schemas.openxmlformats.org/officeDocument/2006/relationships/image" Target="../media/image64.png"/><Relationship Id="rId76" Type="http://schemas.openxmlformats.org/officeDocument/2006/relationships/image" Target="../media/image85.png"/><Relationship Id="rId97" Type="http://schemas.openxmlformats.org/officeDocument/2006/relationships/image" Target="../media/image106.png"/><Relationship Id="rId104" Type="http://schemas.openxmlformats.org/officeDocument/2006/relationships/image" Target="../media/image113.png"/><Relationship Id="rId120" Type="http://schemas.openxmlformats.org/officeDocument/2006/relationships/image" Target="../media/image129.png"/><Relationship Id="rId7" Type="http://schemas.openxmlformats.org/officeDocument/2006/relationships/image" Target="../media/image16.png"/><Relationship Id="rId71" Type="http://schemas.openxmlformats.org/officeDocument/2006/relationships/image" Target="../media/image80.png"/><Relationship Id="rId92" Type="http://schemas.openxmlformats.org/officeDocument/2006/relationships/image" Target="../media/image101.png"/><Relationship Id="rId2" Type="http://schemas.openxmlformats.org/officeDocument/2006/relationships/image" Target="../media/image11.png"/><Relationship Id="rId29" Type="http://schemas.openxmlformats.org/officeDocument/2006/relationships/image" Target="../media/image38.png"/><Relationship Id="rId24" Type="http://schemas.openxmlformats.org/officeDocument/2006/relationships/image" Target="../media/image33.png"/><Relationship Id="rId40" Type="http://schemas.openxmlformats.org/officeDocument/2006/relationships/image" Target="../media/image49.png"/><Relationship Id="rId45" Type="http://schemas.openxmlformats.org/officeDocument/2006/relationships/image" Target="../media/image54.png"/><Relationship Id="rId66" Type="http://schemas.openxmlformats.org/officeDocument/2006/relationships/image" Target="../media/image75.png"/><Relationship Id="rId87" Type="http://schemas.openxmlformats.org/officeDocument/2006/relationships/image" Target="../media/image96.png"/><Relationship Id="rId110" Type="http://schemas.openxmlformats.org/officeDocument/2006/relationships/image" Target="../media/image119.png"/><Relationship Id="rId115" Type="http://schemas.openxmlformats.org/officeDocument/2006/relationships/image" Target="../media/image124.png"/><Relationship Id="rId61" Type="http://schemas.openxmlformats.org/officeDocument/2006/relationships/image" Target="../media/image70.png"/><Relationship Id="rId82" Type="http://schemas.openxmlformats.org/officeDocument/2006/relationships/image" Target="../media/image91.png"/><Relationship Id="rId19" Type="http://schemas.openxmlformats.org/officeDocument/2006/relationships/image" Target="../media/image28.png"/><Relationship Id="rId14" Type="http://schemas.openxmlformats.org/officeDocument/2006/relationships/image" Target="../media/image23.png"/><Relationship Id="rId30" Type="http://schemas.openxmlformats.org/officeDocument/2006/relationships/image" Target="../media/image39.png"/><Relationship Id="rId35" Type="http://schemas.openxmlformats.org/officeDocument/2006/relationships/image" Target="../media/image44.png"/><Relationship Id="rId56" Type="http://schemas.openxmlformats.org/officeDocument/2006/relationships/image" Target="../media/image65.png"/><Relationship Id="rId77" Type="http://schemas.openxmlformats.org/officeDocument/2006/relationships/image" Target="../media/image86.png"/><Relationship Id="rId100" Type="http://schemas.openxmlformats.org/officeDocument/2006/relationships/image" Target="../media/image109.png"/><Relationship Id="rId105" Type="http://schemas.openxmlformats.org/officeDocument/2006/relationships/image" Target="../media/image114.png"/><Relationship Id="rId8" Type="http://schemas.openxmlformats.org/officeDocument/2006/relationships/image" Target="../media/image17.png"/><Relationship Id="rId51" Type="http://schemas.openxmlformats.org/officeDocument/2006/relationships/image" Target="../media/image60.png"/><Relationship Id="rId72" Type="http://schemas.openxmlformats.org/officeDocument/2006/relationships/image" Target="../media/image81.png"/><Relationship Id="rId93" Type="http://schemas.openxmlformats.org/officeDocument/2006/relationships/image" Target="../media/image102.png"/><Relationship Id="rId98" Type="http://schemas.openxmlformats.org/officeDocument/2006/relationships/image" Target="../media/image107.png"/><Relationship Id="rId121" Type="http://schemas.openxmlformats.org/officeDocument/2006/relationships/image" Target="../media/image130.png"/><Relationship Id="rId3" Type="http://schemas.openxmlformats.org/officeDocument/2006/relationships/image" Target="../media/image12.png"/><Relationship Id="rId25" Type="http://schemas.openxmlformats.org/officeDocument/2006/relationships/image" Target="../media/image34.png"/><Relationship Id="rId46" Type="http://schemas.openxmlformats.org/officeDocument/2006/relationships/image" Target="../media/image55.png"/><Relationship Id="rId67" Type="http://schemas.openxmlformats.org/officeDocument/2006/relationships/image" Target="../media/image76.png"/><Relationship Id="rId116" Type="http://schemas.openxmlformats.org/officeDocument/2006/relationships/image" Target="../media/image125.png"/><Relationship Id="rId20" Type="http://schemas.openxmlformats.org/officeDocument/2006/relationships/image" Target="../media/image29.png"/><Relationship Id="rId41" Type="http://schemas.openxmlformats.org/officeDocument/2006/relationships/image" Target="../media/image50.png"/><Relationship Id="rId62" Type="http://schemas.openxmlformats.org/officeDocument/2006/relationships/image" Target="../media/image71.png"/><Relationship Id="rId83" Type="http://schemas.openxmlformats.org/officeDocument/2006/relationships/image" Target="../media/image92.png"/><Relationship Id="rId88" Type="http://schemas.openxmlformats.org/officeDocument/2006/relationships/image" Target="../media/image97.png"/><Relationship Id="rId111" Type="http://schemas.openxmlformats.org/officeDocument/2006/relationships/image" Target="../media/image120.png"/><Relationship Id="rId15" Type="http://schemas.openxmlformats.org/officeDocument/2006/relationships/image" Target="../media/image24.png"/><Relationship Id="rId36" Type="http://schemas.openxmlformats.org/officeDocument/2006/relationships/image" Target="../media/image45.png"/><Relationship Id="rId57" Type="http://schemas.openxmlformats.org/officeDocument/2006/relationships/image" Target="../media/image66.png"/><Relationship Id="rId106" Type="http://schemas.openxmlformats.org/officeDocument/2006/relationships/image" Target="../media/image115.png"/><Relationship Id="rId10" Type="http://schemas.openxmlformats.org/officeDocument/2006/relationships/image" Target="../media/image19.png"/><Relationship Id="rId31" Type="http://schemas.openxmlformats.org/officeDocument/2006/relationships/image" Target="../media/image40.png"/><Relationship Id="rId52" Type="http://schemas.openxmlformats.org/officeDocument/2006/relationships/image" Target="../media/image61.png"/><Relationship Id="rId73" Type="http://schemas.openxmlformats.org/officeDocument/2006/relationships/image" Target="../media/image82.png"/><Relationship Id="rId78" Type="http://schemas.openxmlformats.org/officeDocument/2006/relationships/image" Target="../media/image87.png"/><Relationship Id="rId94" Type="http://schemas.openxmlformats.org/officeDocument/2006/relationships/image" Target="../media/image103.png"/><Relationship Id="rId99" Type="http://schemas.openxmlformats.org/officeDocument/2006/relationships/image" Target="../media/image108.png"/><Relationship Id="rId101" Type="http://schemas.openxmlformats.org/officeDocument/2006/relationships/image" Target="../media/image110.png"/><Relationship Id="rId122" Type="http://schemas.openxmlformats.org/officeDocument/2006/relationships/image" Target="../media/image1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1600" y="5334000"/>
            <a:ext cx="2975992" cy="1413849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137795">
              <a:lnSpc>
                <a:spcPts val="2590"/>
              </a:lnSpc>
              <a:spcBef>
                <a:spcPts val="425"/>
              </a:spcBef>
            </a:pPr>
            <a:r>
              <a:rPr sz="2800" b="1" spc="-85" dirty="0">
                <a:latin typeface="Palatino Linotype" panose="02040502050505030304"/>
                <a:cs typeface="Palatino Linotype" panose="02040502050505030304"/>
              </a:rPr>
              <a:t>OLYMPICS </a:t>
            </a:r>
            <a:r>
              <a:rPr sz="2800" b="1" spc="-8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800" b="1" spc="-95" dirty="0">
                <a:latin typeface="Palatino Linotype" panose="02040502050505030304"/>
                <a:cs typeface="Palatino Linotype" panose="02040502050505030304"/>
              </a:rPr>
              <a:t>CAS</a:t>
            </a:r>
            <a:r>
              <a:rPr sz="2800" b="1" spc="-80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2800" b="1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800" b="1" spc="-100" dirty="0">
                <a:latin typeface="Palatino Linotype" panose="02040502050505030304"/>
                <a:cs typeface="Palatino Linotype" panose="02040502050505030304"/>
              </a:rPr>
              <a:t>STU</a:t>
            </a:r>
            <a:r>
              <a:rPr sz="2800" b="1" spc="-215" dirty="0">
                <a:latin typeface="Palatino Linotype" panose="02040502050505030304"/>
                <a:cs typeface="Palatino Linotype" panose="02040502050505030304"/>
              </a:rPr>
              <a:t>D</a:t>
            </a:r>
            <a:r>
              <a:rPr sz="2800" b="1" spc="-5" dirty="0">
                <a:latin typeface="Palatino Linotype" panose="02040502050505030304"/>
                <a:cs typeface="Palatino Linotype" panose="02040502050505030304"/>
              </a:rPr>
              <a:t>Y</a:t>
            </a:r>
            <a:endParaRPr sz="2800" dirty="0">
              <a:latin typeface="Palatino Linotype" panose="02040502050505030304"/>
              <a:cs typeface="Palatino Linotype" panose="02040502050505030304"/>
            </a:endParaRPr>
          </a:p>
          <a:p>
            <a:pPr marL="12700" marR="5080">
              <a:lnSpc>
                <a:spcPts val="2160"/>
              </a:lnSpc>
              <a:spcBef>
                <a:spcPts val="1035"/>
              </a:spcBef>
            </a:pPr>
            <a:r>
              <a:rPr sz="2400" b="1" spc="-180" dirty="0">
                <a:latin typeface="Palatino Linotype" panose="02040502050505030304"/>
                <a:cs typeface="Palatino Linotype" panose="02040502050505030304"/>
              </a:rPr>
              <a:t>A </a:t>
            </a:r>
            <a:r>
              <a:rPr sz="2400" b="1" spc="35" dirty="0">
                <a:latin typeface="Palatino Linotype" panose="02040502050505030304"/>
                <a:cs typeface="Palatino Linotype" panose="02040502050505030304"/>
              </a:rPr>
              <a:t>R</a:t>
            </a:r>
            <a:r>
              <a:rPr sz="2400" b="1" spc="-70" dirty="0">
                <a:latin typeface="Palatino Linotype" panose="02040502050505030304"/>
                <a:cs typeface="Palatino Linotype" panose="02040502050505030304"/>
              </a:rPr>
              <a:t>esearch</a:t>
            </a:r>
            <a:r>
              <a:rPr sz="2400" b="1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400" b="1" spc="-15" dirty="0">
                <a:latin typeface="Palatino Linotype" panose="02040502050505030304"/>
                <a:cs typeface="Palatino Linotype" panose="02040502050505030304"/>
              </a:rPr>
              <a:t>Project  </a:t>
            </a:r>
            <a:r>
              <a:rPr lang="en-IN" sz="2400" b="1" spc="-95" dirty="0">
                <a:latin typeface="Palatino Linotype" panose="02040502050505030304"/>
                <a:cs typeface="Palatino Linotype" panose="02040502050505030304"/>
              </a:rPr>
              <a:t>by</a:t>
            </a:r>
            <a:r>
              <a:rPr lang="en-IN" sz="2400" b="1" spc="-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IN" sz="2400" b="1" spc="-70" dirty="0">
                <a:latin typeface="Palatino Linotype" panose="02040502050505030304"/>
                <a:cs typeface="Palatino Linotype" panose="02040502050505030304"/>
              </a:rPr>
              <a:t>Mohammad </a:t>
            </a:r>
            <a:r>
              <a:rPr lang="en-IN" sz="2400" b="1" spc="-70" dirty="0" err="1">
                <a:latin typeface="Palatino Linotype" panose="02040502050505030304"/>
                <a:cs typeface="Palatino Linotype" panose="02040502050505030304"/>
              </a:rPr>
              <a:t>Asad</a:t>
            </a:r>
            <a:endParaRPr lang="en-IN" sz="2400" b="1" dirty="0">
              <a:latin typeface="Palatino Linotype" panose="02040502050505030304"/>
              <a:cs typeface="Palatino Linotype" panose="020405020505050303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742568"/>
            <a:ext cx="62579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80" dirty="0"/>
              <a:t>Medals</a:t>
            </a:r>
            <a:r>
              <a:rPr spc="15" dirty="0"/>
              <a:t> </a:t>
            </a:r>
            <a:r>
              <a:rPr spc="-130" dirty="0"/>
              <a:t>Attained</a:t>
            </a:r>
            <a:r>
              <a:rPr spc="-5" dirty="0"/>
              <a:t> </a:t>
            </a:r>
            <a:r>
              <a:rPr spc="-20" dirty="0"/>
              <a:t>in</a:t>
            </a:r>
            <a:r>
              <a:rPr spc="-5" dirty="0"/>
              <a:t> </a:t>
            </a:r>
            <a:r>
              <a:rPr spc="-140" dirty="0"/>
              <a:t>Olympics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99946" y="2296667"/>
            <a:ext cx="8390255" cy="3586479"/>
            <a:chOff x="1599946" y="2296667"/>
            <a:chExt cx="8390255" cy="3586479"/>
          </a:xfrm>
        </p:grpSpPr>
        <p:sp>
          <p:nvSpPr>
            <p:cNvPr id="4" name="object 4"/>
            <p:cNvSpPr/>
            <p:nvPr/>
          </p:nvSpPr>
          <p:spPr>
            <a:xfrm>
              <a:off x="2596896" y="2296667"/>
              <a:ext cx="1983105" cy="3586479"/>
            </a:xfrm>
            <a:custGeom>
              <a:avLst/>
              <a:gdLst/>
              <a:ahLst/>
              <a:cxnLst/>
              <a:rect l="l" t="t" r="r" b="b"/>
              <a:pathLst>
                <a:path w="1983104" h="3586479">
                  <a:moveTo>
                    <a:pt x="0" y="0"/>
                  </a:moveTo>
                  <a:lnTo>
                    <a:pt x="0" y="3585972"/>
                  </a:lnTo>
                </a:path>
                <a:path w="1983104" h="3586479">
                  <a:moveTo>
                    <a:pt x="992124" y="0"/>
                  </a:moveTo>
                  <a:lnTo>
                    <a:pt x="992124" y="3585972"/>
                  </a:lnTo>
                </a:path>
                <a:path w="1983104" h="3586479">
                  <a:moveTo>
                    <a:pt x="1982724" y="0"/>
                  </a:moveTo>
                  <a:lnTo>
                    <a:pt x="1982724" y="3585972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4772" y="4617681"/>
              <a:ext cx="3191255" cy="32160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4772" y="4178559"/>
              <a:ext cx="232167" cy="31266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4772" y="3730503"/>
              <a:ext cx="518553" cy="3126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4772" y="3282447"/>
              <a:ext cx="524497" cy="31266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570219" y="2296667"/>
              <a:ext cx="3965575" cy="3586479"/>
            </a:xfrm>
            <a:custGeom>
              <a:avLst/>
              <a:gdLst/>
              <a:ahLst/>
              <a:cxnLst/>
              <a:rect l="l" t="t" r="r" b="b"/>
              <a:pathLst>
                <a:path w="3965575" h="3586479">
                  <a:moveTo>
                    <a:pt x="0" y="0"/>
                  </a:moveTo>
                  <a:lnTo>
                    <a:pt x="0" y="3585972"/>
                  </a:lnTo>
                </a:path>
                <a:path w="3965575" h="3586479">
                  <a:moveTo>
                    <a:pt x="992124" y="0"/>
                  </a:moveTo>
                  <a:lnTo>
                    <a:pt x="992124" y="3585972"/>
                  </a:lnTo>
                </a:path>
                <a:path w="3965575" h="3586479">
                  <a:moveTo>
                    <a:pt x="1982724" y="0"/>
                  </a:moveTo>
                  <a:lnTo>
                    <a:pt x="1982724" y="3585972"/>
                  </a:lnTo>
                </a:path>
                <a:path w="3965575" h="3586479">
                  <a:moveTo>
                    <a:pt x="2974848" y="0"/>
                  </a:moveTo>
                  <a:lnTo>
                    <a:pt x="2974848" y="3585972"/>
                  </a:lnTo>
                </a:path>
                <a:path w="3965575" h="3586479">
                  <a:moveTo>
                    <a:pt x="3965448" y="0"/>
                  </a:moveTo>
                  <a:lnTo>
                    <a:pt x="3965448" y="3585972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4772" y="2825457"/>
              <a:ext cx="8385047" cy="32160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4772" y="2386268"/>
              <a:ext cx="512386" cy="30231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04772" y="5522765"/>
              <a:ext cx="233612" cy="31266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06296" y="5553455"/>
              <a:ext cx="185928" cy="20878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04772" y="5074671"/>
              <a:ext cx="233612" cy="3126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06296" y="5105400"/>
              <a:ext cx="185928" cy="20878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06296" y="4657344"/>
              <a:ext cx="3134867" cy="20878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06296" y="4209288"/>
              <a:ext cx="184403" cy="20878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06296" y="3761231"/>
              <a:ext cx="470916" cy="20878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06296" y="3313175"/>
              <a:ext cx="477012" cy="20878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06296" y="2865119"/>
              <a:ext cx="8328659" cy="20878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06296" y="2417063"/>
              <a:ext cx="464820" cy="20726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606296" y="2296667"/>
              <a:ext cx="0" cy="3586479"/>
            </a:xfrm>
            <a:custGeom>
              <a:avLst/>
              <a:gdLst/>
              <a:ahLst/>
              <a:cxnLst/>
              <a:rect l="l" t="t" r="r" b="b"/>
              <a:pathLst>
                <a:path h="3586479">
                  <a:moveTo>
                    <a:pt x="0" y="3585972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/>
          <p:nvPr/>
        </p:nvSpPr>
        <p:spPr>
          <a:xfrm>
            <a:off x="10527792" y="2296667"/>
            <a:ext cx="0" cy="3586479"/>
          </a:xfrm>
          <a:custGeom>
            <a:avLst/>
            <a:gdLst/>
            <a:ahLst/>
            <a:cxnLst/>
            <a:rect l="l" t="t" r="r" b="b"/>
            <a:pathLst>
              <a:path h="3586479">
                <a:moveTo>
                  <a:pt x="0" y="0"/>
                </a:moveTo>
                <a:lnTo>
                  <a:pt x="0" y="3585972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564386" y="5937300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0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440051" y="5937300"/>
            <a:ext cx="314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20000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431285" y="5937300"/>
            <a:ext cx="314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40000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422775" y="5937300"/>
            <a:ext cx="314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60000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414009" y="5937300"/>
            <a:ext cx="314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80000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376542" y="5937300"/>
            <a:ext cx="3733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100000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367778" y="5937300"/>
            <a:ext cx="3733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120000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359267" y="5937300"/>
            <a:ext cx="3733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140000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350502" y="5937300"/>
            <a:ext cx="3733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160000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341991" y="5937300"/>
            <a:ext cx="3733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180000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53516" y="4219702"/>
            <a:ext cx="560070" cy="150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463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F</a:t>
            </a:r>
            <a:r>
              <a:rPr sz="900" spc="-1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il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v</a:t>
            </a:r>
            <a:r>
              <a:rPr sz="900" spc="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r</a:t>
            </a: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F</a:t>
            </a:r>
            <a:r>
              <a:rPr sz="900" spc="-1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900" spc="-1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M</a:t>
            </a:r>
            <a:r>
              <a:rPr sz="900" spc="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d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al</a:t>
            </a:r>
            <a:endParaRPr sz="900">
              <a:latin typeface="Calibri" panose="020F0502020204030204"/>
              <a:cs typeface="Calibri" panose="020F0502020204030204"/>
            </a:endParaRPr>
          </a:p>
          <a:p>
            <a:pPr marL="143510" marR="5080" indent="105410">
              <a:lnSpc>
                <a:spcPts val="3530"/>
              </a:lnSpc>
              <a:spcBef>
                <a:spcPts val="320"/>
              </a:spcBef>
            </a:pP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F</a:t>
            </a:r>
            <a:r>
              <a:rPr sz="900" spc="-1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G</a:t>
            </a:r>
            <a:r>
              <a:rPr sz="900" spc="-1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900" spc="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l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d  F</a:t>
            </a:r>
            <a:r>
              <a:rPr sz="900" spc="-1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Bro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ze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08100" y="2426589"/>
            <a:ext cx="605155" cy="150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463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M </a:t>
            </a:r>
            <a:r>
              <a:rPr sz="900" spc="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il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v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r</a:t>
            </a: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M</a:t>
            </a:r>
            <a:r>
              <a:rPr sz="900" spc="-4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No</a:t>
            </a:r>
            <a:r>
              <a:rPr sz="900" spc="-4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Medal</a:t>
            </a:r>
            <a:endParaRPr sz="900">
              <a:latin typeface="Calibri" panose="020F0502020204030204"/>
              <a:cs typeface="Calibri" panose="020F0502020204030204"/>
            </a:endParaRPr>
          </a:p>
          <a:p>
            <a:pPr marL="143510" marR="5080" indent="105410">
              <a:lnSpc>
                <a:spcPct val="327000"/>
              </a:lnSpc>
            </a:pP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M 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G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l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d  M Bro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ze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597146" y="1934718"/>
            <a:ext cx="13779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Number</a:t>
            </a:r>
            <a:r>
              <a:rPr sz="1400" spc="-4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1400" spc="-3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4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Medals</a:t>
            </a:r>
            <a:endParaRPr sz="14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37" name="object 3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901171" y="4136135"/>
            <a:ext cx="62483" cy="62483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10978642" y="4073144"/>
            <a:ext cx="2603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900" spc="-1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tal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1247" y="2516123"/>
            <a:ext cx="5410200" cy="366064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778497" y="3199002"/>
            <a:ext cx="5095875" cy="223202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 algn="just">
              <a:lnSpc>
                <a:spcPts val="2160"/>
              </a:lnSpc>
              <a:spcBef>
                <a:spcPts val="375"/>
              </a:spcBef>
            </a:pPr>
            <a:r>
              <a:rPr sz="2000" spc="-160" dirty="0">
                <a:latin typeface="Palatino Linotype" panose="02040502050505030304"/>
                <a:cs typeface="Palatino Linotype" panose="02040502050505030304"/>
              </a:rPr>
              <a:t>As </a:t>
            </a:r>
            <a:r>
              <a:rPr sz="2000" spc="-75" dirty="0">
                <a:latin typeface="Palatino Linotype" panose="02040502050505030304"/>
                <a:cs typeface="Palatino Linotype" panose="02040502050505030304"/>
              </a:rPr>
              <a:t>per 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the </a:t>
            </a:r>
            <a:r>
              <a:rPr sz="2000" spc="-65" dirty="0">
                <a:latin typeface="Palatino Linotype" panose="02040502050505030304"/>
                <a:cs typeface="Palatino Linotype" panose="02040502050505030304"/>
              </a:rPr>
              <a:t>visualisation, </a:t>
            </a:r>
            <a:r>
              <a:rPr sz="2000" spc="-45" dirty="0">
                <a:latin typeface="Palatino Linotype" panose="02040502050505030304"/>
                <a:cs typeface="Palatino Linotype" panose="02040502050505030304"/>
              </a:rPr>
              <a:t>number </a:t>
            </a:r>
            <a:r>
              <a:rPr sz="2000" spc="-30" dirty="0">
                <a:latin typeface="Palatino Linotype" panose="02040502050505030304"/>
                <a:cs typeface="Palatino Linotype" panose="02040502050505030304"/>
              </a:rPr>
              <a:t>of </a:t>
            </a:r>
            <a:r>
              <a:rPr sz="2000" spc="-90" dirty="0">
                <a:latin typeface="Palatino Linotype" panose="02040502050505030304"/>
                <a:cs typeface="Palatino Linotype" panose="02040502050505030304"/>
              </a:rPr>
              <a:t>Medals </a:t>
            </a:r>
            <a:r>
              <a:rPr sz="2000" spc="-75" dirty="0">
                <a:latin typeface="Palatino Linotype" panose="02040502050505030304"/>
                <a:cs typeface="Palatino Linotype" panose="02040502050505030304"/>
              </a:rPr>
              <a:t>won </a:t>
            </a:r>
            <a:r>
              <a:rPr sz="2000" spc="-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90" dirty="0">
                <a:latin typeface="Palatino Linotype" panose="02040502050505030304"/>
                <a:cs typeface="Palatino Linotype" panose="02040502050505030304"/>
              </a:rPr>
              <a:t>by </a:t>
            </a:r>
            <a:r>
              <a:rPr sz="2000" spc="-60" dirty="0">
                <a:latin typeface="Palatino Linotype" panose="02040502050505030304"/>
                <a:cs typeface="Palatino Linotype" panose="02040502050505030304"/>
              </a:rPr>
              <a:t>male athletes </a:t>
            </a:r>
            <a:r>
              <a:rPr sz="2000" spc="-35" dirty="0">
                <a:latin typeface="Palatino Linotype" panose="02040502050505030304"/>
                <a:cs typeface="Palatino Linotype" panose="02040502050505030304"/>
              </a:rPr>
              <a:t>for 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Gold, </a:t>
            </a:r>
            <a:r>
              <a:rPr sz="2000" spc="-65" dirty="0">
                <a:latin typeface="Palatino Linotype" panose="02040502050505030304"/>
                <a:cs typeface="Palatino Linotype" panose="02040502050505030304"/>
              </a:rPr>
              <a:t>Silver </a:t>
            </a:r>
            <a:r>
              <a:rPr sz="2000" spc="-80" dirty="0">
                <a:latin typeface="Palatino Linotype" panose="02040502050505030304"/>
                <a:cs typeface="Palatino Linotype" panose="02040502050505030304"/>
              </a:rPr>
              <a:t>and </a:t>
            </a:r>
            <a:r>
              <a:rPr sz="2000" spc="-50" dirty="0">
                <a:latin typeface="Palatino Linotype" panose="02040502050505030304"/>
                <a:cs typeface="Palatino Linotype" panose="02040502050505030304"/>
              </a:rPr>
              <a:t>Bronze </a:t>
            </a:r>
            <a:r>
              <a:rPr sz="2000" spc="-80" dirty="0">
                <a:latin typeface="Palatino Linotype" panose="02040502050505030304"/>
                <a:cs typeface="Palatino Linotype" panose="02040502050505030304"/>
              </a:rPr>
              <a:t>are </a:t>
            </a:r>
            <a:r>
              <a:rPr sz="2000" spc="-75" dirty="0">
                <a:latin typeface="Palatino Linotype" panose="02040502050505030304"/>
                <a:cs typeface="Palatino Linotype" panose="02040502050505030304"/>
              </a:rPr>
              <a:t> comparatively</a:t>
            </a:r>
            <a:r>
              <a:rPr sz="2000" spc="-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0" dirty="0">
                <a:latin typeface="Palatino Linotype" panose="02040502050505030304"/>
                <a:cs typeface="Palatino Linotype" panose="02040502050505030304"/>
              </a:rPr>
              <a:t>higher</a:t>
            </a:r>
            <a:r>
              <a:rPr sz="2000" spc="-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than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60" dirty="0">
                <a:latin typeface="Palatino Linotype" panose="02040502050505030304"/>
                <a:cs typeface="Palatino Linotype" panose="02040502050505030304"/>
              </a:rPr>
              <a:t>female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0" dirty="0">
                <a:latin typeface="Palatino Linotype" panose="02040502050505030304"/>
                <a:cs typeface="Palatino Linotype" panose="02040502050505030304"/>
              </a:rPr>
              <a:t>athletes.</a:t>
            </a:r>
            <a:endParaRPr sz="20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050">
              <a:latin typeface="Palatino Linotype" panose="02040502050505030304"/>
              <a:cs typeface="Palatino Linotype" panose="02040502050505030304"/>
            </a:endParaRPr>
          </a:p>
          <a:p>
            <a:pPr marL="12700" marR="285750">
              <a:lnSpc>
                <a:spcPts val="2160"/>
              </a:lnSpc>
            </a:pPr>
            <a:r>
              <a:rPr sz="2000" spc="-290" dirty="0">
                <a:latin typeface="Palatino Linotype" panose="02040502050505030304"/>
                <a:cs typeface="Palatino Linotype" panose="02040502050505030304"/>
              </a:rPr>
              <a:t>W</a:t>
            </a:r>
            <a:r>
              <a:rPr sz="2000" spc="-75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0" dirty="0">
                <a:latin typeface="Palatino Linotype" panose="02040502050505030304"/>
                <a:cs typeface="Palatino Linotype" panose="02040502050505030304"/>
              </a:rPr>
              <a:t>ca</a:t>
            </a:r>
            <a:r>
              <a:rPr sz="2000" spc="-55" dirty="0">
                <a:latin typeface="Palatino Linotype" panose="02040502050505030304"/>
                <a:cs typeface="Palatino Linotype" panose="02040502050505030304"/>
              </a:rPr>
              <a:t>n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70" dirty="0">
                <a:latin typeface="Palatino Linotype" panose="02040502050505030304"/>
                <a:cs typeface="Palatino Linotype" panose="02040502050505030304"/>
              </a:rPr>
              <a:t>also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95" dirty="0">
                <a:latin typeface="Palatino Linotype" panose="02040502050505030304"/>
                <a:cs typeface="Palatino Linotype" panose="02040502050505030304"/>
              </a:rPr>
              <a:t>see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th</a:t>
            </a:r>
            <a:r>
              <a:rPr sz="2000" spc="-35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114" dirty="0">
                <a:latin typeface="Palatino Linotype" panose="02040502050505030304"/>
                <a:cs typeface="Palatino Linotype" panose="02040502050505030304"/>
              </a:rPr>
              <a:t>vi</a:t>
            </a:r>
            <a:r>
              <a:rPr sz="2000" spc="-125" dirty="0">
                <a:latin typeface="Palatino Linotype" panose="02040502050505030304"/>
                <a:cs typeface="Palatino Linotype" panose="02040502050505030304"/>
              </a:rPr>
              <a:t>s</a:t>
            </a:r>
            <a:r>
              <a:rPr sz="2000" spc="-55" dirty="0">
                <a:latin typeface="Palatino Linotype" panose="02040502050505030304"/>
                <a:cs typeface="Palatino Linotype" panose="02040502050505030304"/>
              </a:rPr>
              <a:t>ual</a:t>
            </a:r>
            <a:r>
              <a:rPr sz="2000" spc="-45" dirty="0">
                <a:latin typeface="Palatino Linotype" panose="02040502050505030304"/>
                <a:cs typeface="Palatino Linotype" panose="02040502050505030304"/>
              </a:rPr>
              <a:t>i</a:t>
            </a:r>
            <a:r>
              <a:rPr sz="2000" spc="-50" dirty="0">
                <a:latin typeface="Palatino Linotype" panose="02040502050505030304"/>
                <a:cs typeface="Palatino Linotype" panose="02040502050505030304"/>
              </a:rPr>
              <a:t>sation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5" dirty="0">
                <a:latin typeface="Palatino Linotype" panose="02040502050505030304"/>
                <a:cs typeface="Palatino Linotype" panose="02040502050505030304"/>
              </a:rPr>
              <a:t>tha</a:t>
            </a:r>
            <a:r>
              <a:rPr sz="2000" spc="-30" dirty="0">
                <a:latin typeface="Palatino Linotype" panose="02040502050505030304"/>
                <a:cs typeface="Palatino Linotype" panose="02040502050505030304"/>
              </a:rPr>
              <a:t>t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5" dirty="0">
                <a:latin typeface="Palatino Linotype" panose="02040502050505030304"/>
                <a:cs typeface="Palatino Linotype" panose="02040502050505030304"/>
              </a:rPr>
              <a:t>there  </a:t>
            </a:r>
            <a:r>
              <a:rPr sz="2000" spc="-80" dirty="0">
                <a:latin typeface="Palatino Linotype" panose="02040502050505030304"/>
                <a:cs typeface="Palatino Linotype" panose="02040502050505030304"/>
              </a:rPr>
              <a:t>are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high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0" dirty="0">
                <a:latin typeface="Palatino Linotype" panose="02040502050505030304"/>
                <a:cs typeface="Palatino Linotype" panose="02040502050505030304"/>
              </a:rPr>
              <a:t>numbe</a:t>
            </a:r>
            <a:r>
              <a:rPr sz="2000" spc="-30" dirty="0">
                <a:latin typeface="Palatino Linotype" panose="02040502050505030304"/>
                <a:cs typeface="Palatino Linotype" panose="02040502050505030304"/>
              </a:rPr>
              <a:t>r</a:t>
            </a:r>
            <a:r>
              <a:rPr sz="2000" spc="-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o</a:t>
            </a:r>
            <a:r>
              <a:rPr sz="2000" spc="-25" dirty="0">
                <a:latin typeface="Palatino Linotype" panose="02040502050505030304"/>
                <a:cs typeface="Palatino Linotype" panose="02040502050505030304"/>
              </a:rPr>
              <a:t>f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70" dirty="0">
                <a:latin typeface="Palatino Linotype" panose="02040502050505030304"/>
                <a:cs typeface="Palatino Linotype" panose="02040502050505030304"/>
              </a:rPr>
              <a:t>ma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l</a:t>
            </a:r>
            <a:r>
              <a:rPr sz="2000" spc="-105" dirty="0">
                <a:latin typeface="Palatino Linotype" panose="02040502050505030304"/>
                <a:cs typeface="Palatino Linotype" panose="02040502050505030304"/>
              </a:rPr>
              <a:t>es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130" dirty="0">
                <a:latin typeface="Palatino Linotype" panose="02040502050505030304"/>
                <a:cs typeface="Palatino Linotype" panose="02040502050505030304"/>
              </a:rPr>
              <a:t>as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80" dirty="0">
                <a:latin typeface="Palatino Linotype" panose="02040502050505030304"/>
                <a:cs typeface="Palatino Linotype" panose="02040502050505030304"/>
              </a:rPr>
              <a:t>wel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l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130" dirty="0">
                <a:latin typeface="Palatino Linotype" panose="02040502050505030304"/>
                <a:cs typeface="Palatino Linotype" panose="02040502050505030304"/>
              </a:rPr>
              <a:t>as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0" dirty="0">
                <a:latin typeface="Palatino Linotype" panose="02040502050505030304"/>
                <a:cs typeface="Palatino Linotype" panose="02040502050505030304"/>
              </a:rPr>
              <a:t>female  </a:t>
            </a:r>
            <a:r>
              <a:rPr sz="2000" spc="-55" dirty="0">
                <a:latin typeface="Palatino Linotype" panose="02040502050505030304"/>
                <a:cs typeface="Palatino Linotype" panose="02040502050505030304"/>
              </a:rPr>
              <a:t>athletes</a:t>
            </a:r>
            <a:r>
              <a:rPr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60" dirty="0">
                <a:latin typeface="Palatino Linotype" panose="02040502050505030304"/>
                <a:cs typeface="Palatino Linotype" panose="02040502050505030304"/>
              </a:rPr>
              <a:t>with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No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65" dirty="0">
                <a:latin typeface="Palatino Linotype" panose="02040502050505030304"/>
                <a:cs typeface="Palatino Linotype" panose="02040502050505030304"/>
              </a:rPr>
              <a:t>Medal.</a:t>
            </a:r>
            <a:endParaRPr sz="20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667000" y="381000"/>
            <a:ext cx="6020435" cy="70675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00000"/>
              </a:lnSpc>
              <a:spcBef>
                <a:spcPts val="3885"/>
              </a:spcBef>
            </a:pPr>
            <a:r>
              <a:rPr sz="4000" spc="-18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Medals</a:t>
            </a:r>
            <a:r>
              <a:rPr sz="4000" spc="2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sz="4000" spc="-135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Attained</a:t>
            </a:r>
            <a:r>
              <a:rPr sz="40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sz="4000" spc="-19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by</a:t>
            </a:r>
            <a:r>
              <a:rPr sz="4000" spc="-1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</a:t>
            </a:r>
            <a:r>
              <a:rPr sz="4000" spc="-13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Athletes</a:t>
            </a:r>
            <a:endParaRPr lang="en-US" sz="4000" spc="-13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96523" y="684557"/>
            <a:ext cx="10600055" cy="5497830"/>
            <a:chOff x="796523" y="684557"/>
            <a:chExt cx="10600055" cy="5497830"/>
          </a:xfrm>
        </p:grpSpPr>
        <p:sp>
          <p:nvSpPr>
            <p:cNvPr id="3" name="object 3"/>
            <p:cNvSpPr/>
            <p:nvPr/>
          </p:nvSpPr>
          <p:spPr>
            <a:xfrm>
              <a:off x="820335" y="708369"/>
              <a:ext cx="10552430" cy="5450205"/>
            </a:xfrm>
            <a:custGeom>
              <a:avLst/>
              <a:gdLst/>
              <a:ahLst/>
              <a:cxnLst/>
              <a:rect l="l" t="t" r="r" b="b"/>
              <a:pathLst>
                <a:path w="10552430" h="5450205">
                  <a:moveTo>
                    <a:pt x="18626" y="5429540"/>
                  </a:moveTo>
                  <a:lnTo>
                    <a:pt x="78553" y="5425823"/>
                  </a:lnTo>
                  <a:lnTo>
                    <a:pt x="133189" y="5422564"/>
                  </a:lnTo>
                  <a:lnTo>
                    <a:pt x="183649" y="5419858"/>
                  </a:lnTo>
                  <a:lnTo>
                    <a:pt x="231045" y="5417801"/>
                  </a:lnTo>
                  <a:lnTo>
                    <a:pt x="276495" y="5416487"/>
                  </a:lnTo>
                  <a:lnTo>
                    <a:pt x="321110" y="5416011"/>
                  </a:lnTo>
                  <a:lnTo>
                    <a:pt x="366007" y="5416469"/>
                  </a:lnTo>
                  <a:lnTo>
                    <a:pt x="412299" y="5417955"/>
                  </a:lnTo>
                  <a:lnTo>
                    <a:pt x="461102" y="5420566"/>
                  </a:lnTo>
                  <a:lnTo>
                    <a:pt x="513529" y="5424396"/>
                  </a:lnTo>
                  <a:lnTo>
                    <a:pt x="570695" y="5429540"/>
                  </a:lnTo>
                  <a:lnTo>
                    <a:pt x="651874" y="5437026"/>
                  </a:lnTo>
                  <a:lnTo>
                    <a:pt x="711427" y="5441401"/>
                  </a:lnTo>
                  <a:lnTo>
                    <a:pt x="755857" y="5443033"/>
                  </a:lnTo>
                  <a:lnTo>
                    <a:pt x="791670" y="5442293"/>
                  </a:lnTo>
                  <a:lnTo>
                    <a:pt x="825370" y="5439551"/>
                  </a:lnTo>
                  <a:lnTo>
                    <a:pt x="863463" y="5435177"/>
                  </a:lnTo>
                  <a:lnTo>
                    <a:pt x="912452" y="5429540"/>
                  </a:lnTo>
                  <a:lnTo>
                    <a:pt x="938626" y="5427450"/>
                  </a:lnTo>
                  <a:lnTo>
                    <a:pt x="970226" y="5426167"/>
                  </a:lnTo>
                  <a:lnTo>
                    <a:pt x="1006786" y="5425584"/>
                  </a:lnTo>
                  <a:lnTo>
                    <a:pt x="1047843" y="5425589"/>
                  </a:lnTo>
                  <a:lnTo>
                    <a:pt x="1092934" y="5426074"/>
                  </a:lnTo>
                  <a:lnTo>
                    <a:pt x="1141596" y="5426930"/>
                  </a:lnTo>
                  <a:lnTo>
                    <a:pt x="1193365" y="5428047"/>
                  </a:lnTo>
                  <a:lnTo>
                    <a:pt x="1247778" y="5429316"/>
                  </a:lnTo>
                  <a:lnTo>
                    <a:pt x="1304370" y="5430627"/>
                  </a:lnTo>
                  <a:lnTo>
                    <a:pt x="1362680" y="5431872"/>
                  </a:lnTo>
                  <a:lnTo>
                    <a:pt x="1422243" y="5432941"/>
                  </a:lnTo>
                  <a:lnTo>
                    <a:pt x="1482596" y="5433725"/>
                  </a:lnTo>
                  <a:lnTo>
                    <a:pt x="1543275" y="5434114"/>
                  </a:lnTo>
                  <a:lnTo>
                    <a:pt x="1603818" y="5434000"/>
                  </a:lnTo>
                  <a:lnTo>
                    <a:pt x="1663760" y="5433272"/>
                  </a:lnTo>
                  <a:lnTo>
                    <a:pt x="1722638" y="5431822"/>
                  </a:lnTo>
                  <a:lnTo>
                    <a:pt x="1779989" y="5429540"/>
                  </a:lnTo>
                  <a:lnTo>
                    <a:pt x="1860373" y="5425883"/>
                  </a:lnTo>
                  <a:lnTo>
                    <a:pt x="1928484" y="5423292"/>
                  </a:lnTo>
                  <a:lnTo>
                    <a:pt x="1986399" y="5421654"/>
                  </a:lnTo>
                  <a:lnTo>
                    <a:pt x="2036197" y="5420858"/>
                  </a:lnTo>
                  <a:lnTo>
                    <a:pt x="2079955" y="5420793"/>
                  </a:lnTo>
                  <a:lnTo>
                    <a:pt x="2119752" y="5421349"/>
                  </a:lnTo>
                  <a:lnTo>
                    <a:pt x="2157667" y="5422413"/>
                  </a:lnTo>
                  <a:lnTo>
                    <a:pt x="2195776" y="5423876"/>
                  </a:lnTo>
                  <a:lnTo>
                    <a:pt x="2236159" y="5425625"/>
                  </a:lnTo>
                  <a:lnTo>
                    <a:pt x="2280893" y="5427550"/>
                  </a:lnTo>
                  <a:lnTo>
                    <a:pt x="2332058" y="5429540"/>
                  </a:lnTo>
                  <a:lnTo>
                    <a:pt x="2387682" y="5431582"/>
                  </a:lnTo>
                  <a:lnTo>
                    <a:pt x="2444012" y="5433645"/>
                  </a:lnTo>
                  <a:lnTo>
                    <a:pt x="2500450" y="5435585"/>
                  </a:lnTo>
                  <a:lnTo>
                    <a:pt x="2556398" y="5437259"/>
                  </a:lnTo>
                  <a:lnTo>
                    <a:pt x="2611260" y="5438525"/>
                  </a:lnTo>
                  <a:lnTo>
                    <a:pt x="2664436" y="5439239"/>
                  </a:lnTo>
                  <a:lnTo>
                    <a:pt x="2715330" y="5439259"/>
                  </a:lnTo>
                  <a:lnTo>
                    <a:pt x="2763344" y="5438442"/>
                  </a:lnTo>
                  <a:lnTo>
                    <a:pt x="2807880" y="5436645"/>
                  </a:lnTo>
                  <a:lnTo>
                    <a:pt x="2848340" y="5433725"/>
                  </a:lnTo>
                  <a:lnTo>
                    <a:pt x="2884127" y="5429540"/>
                  </a:lnTo>
                  <a:lnTo>
                    <a:pt x="2908048" y="5426670"/>
                  </a:lnTo>
                  <a:lnTo>
                    <a:pt x="2936615" y="5424336"/>
                  </a:lnTo>
                  <a:lnTo>
                    <a:pt x="3006678" y="5421132"/>
                  </a:lnTo>
                  <a:lnTo>
                    <a:pt x="3047672" y="5420192"/>
                  </a:lnTo>
                  <a:lnTo>
                    <a:pt x="3092307" y="5419646"/>
                  </a:lnTo>
                  <a:lnTo>
                    <a:pt x="3140330" y="5419458"/>
                  </a:lnTo>
                  <a:lnTo>
                    <a:pt x="3191490" y="5419594"/>
                  </a:lnTo>
                  <a:lnTo>
                    <a:pt x="3245537" y="5420017"/>
                  </a:lnTo>
                  <a:lnTo>
                    <a:pt x="3302218" y="5420694"/>
                  </a:lnTo>
                  <a:lnTo>
                    <a:pt x="3361284" y="5421588"/>
                  </a:lnTo>
                  <a:lnTo>
                    <a:pt x="3422482" y="5422664"/>
                  </a:lnTo>
                  <a:lnTo>
                    <a:pt x="3485561" y="5423887"/>
                  </a:lnTo>
                  <a:lnTo>
                    <a:pt x="3550270" y="5425221"/>
                  </a:lnTo>
                  <a:lnTo>
                    <a:pt x="3616357" y="5426632"/>
                  </a:lnTo>
                  <a:lnTo>
                    <a:pt x="3683572" y="5428083"/>
                  </a:lnTo>
                  <a:lnTo>
                    <a:pt x="3751664" y="5429540"/>
                  </a:lnTo>
                  <a:lnTo>
                    <a:pt x="3832654" y="5431205"/>
                  </a:lnTo>
                  <a:lnTo>
                    <a:pt x="3898040" y="5432441"/>
                  </a:lnTo>
                  <a:lnTo>
                    <a:pt x="3949957" y="5433289"/>
                  </a:lnTo>
                  <a:lnTo>
                    <a:pt x="3990544" y="5433791"/>
                  </a:lnTo>
                  <a:lnTo>
                    <a:pt x="4021937" y="5433988"/>
                  </a:lnTo>
                  <a:lnTo>
                    <a:pt x="4046274" y="5433921"/>
                  </a:lnTo>
                  <a:lnTo>
                    <a:pt x="4065691" y="5433632"/>
                  </a:lnTo>
                  <a:lnTo>
                    <a:pt x="4082327" y="5433162"/>
                  </a:lnTo>
                  <a:lnTo>
                    <a:pt x="4098317" y="5432552"/>
                  </a:lnTo>
                  <a:lnTo>
                    <a:pt x="4115800" y="5431843"/>
                  </a:lnTo>
                  <a:lnTo>
                    <a:pt x="4136913" y="5431078"/>
                  </a:lnTo>
                  <a:lnTo>
                    <a:pt x="4163793" y="5430296"/>
                  </a:lnTo>
                  <a:lnTo>
                    <a:pt x="4198577" y="5429540"/>
                  </a:lnTo>
                  <a:lnTo>
                    <a:pt x="4230898" y="5428874"/>
                  </a:lnTo>
                  <a:lnTo>
                    <a:pt x="4267299" y="5428029"/>
                  </a:lnTo>
                  <a:lnTo>
                    <a:pt x="4307431" y="5427057"/>
                  </a:lnTo>
                  <a:lnTo>
                    <a:pt x="4350945" y="5426010"/>
                  </a:lnTo>
                  <a:lnTo>
                    <a:pt x="4397494" y="5424941"/>
                  </a:lnTo>
                  <a:lnTo>
                    <a:pt x="4446730" y="5423903"/>
                  </a:lnTo>
                  <a:lnTo>
                    <a:pt x="4498305" y="5422948"/>
                  </a:lnTo>
                  <a:lnTo>
                    <a:pt x="4551870" y="5422129"/>
                  </a:lnTo>
                  <a:lnTo>
                    <a:pt x="4607079" y="5421498"/>
                  </a:lnTo>
                  <a:lnTo>
                    <a:pt x="4663581" y="5421108"/>
                  </a:lnTo>
                  <a:lnTo>
                    <a:pt x="4721030" y="5421011"/>
                  </a:lnTo>
                  <a:lnTo>
                    <a:pt x="4779078" y="5421261"/>
                  </a:lnTo>
                  <a:lnTo>
                    <a:pt x="4837377" y="5421909"/>
                  </a:lnTo>
                  <a:lnTo>
                    <a:pt x="4895577" y="5423008"/>
                  </a:lnTo>
                  <a:lnTo>
                    <a:pt x="4953332" y="5424611"/>
                  </a:lnTo>
                  <a:lnTo>
                    <a:pt x="5010294" y="5426771"/>
                  </a:lnTo>
                  <a:lnTo>
                    <a:pt x="5066114" y="5429540"/>
                  </a:lnTo>
                  <a:lnTo>
                    <a:pt x="5121133" y="5432451"/>
                  </a:lnTo>
                  <a:lnTo>
                    <a:pt x="5175894" y="5435003"/>
                  </a:lnTo>
                  <a:lnTo>
                    <a:pt x="5230348" y="5437196"/>
                  </a:lnTo>
                  <a:lnTo>
                    <a:pt x="5284447" y="5439027"/>
                  </a:lnTo>
                  <a:lnTo>
                    <a:pt x="5338143" y="5440496"/>
                  </a:lnTo>
                  <a:lnTo>
                    <a:pt x="5391389" y="5441603"/>
                  </a:lnTo>
                  <a:lnTo>
                    <a:pt x="5444137" y="5442345"/>
                  </a:lnTo>
                  <a:lnTo>
                    <a:pt x="5496338" y="5442723"/>
                  </a:lnTo>
                  <a:lnTo>
                    <a:pt x="5547944" y="5442735"/>
                  </a:lnTo>
                  <a:lnTo>
                    <a:pt x="5598909" y="5442380"/>
                  </a:lnTo>
                  <a:lnTo>
                    <a:pt x="5649183" y="5441657"/>
                  </a:lnTo>
                  <a:lnTo>
                    <a:pt x="5698719" y="5440565"/>
                  </a:lnTo>
                  <a:lnTo>
                    <a:pt x="5747469" y="5439103"/>
                  </a:lnTo>
                  <a:lnTo>
                    <a:pt x="5795385" y="5437271"/>
                  </a:lnTo>
                  <a:lnTo>
                    <a:pt x="5842420" y="5435067"/>
                  </a:lnTo>
                  <a:lnTo>
                    <a:pt x="5888524" y="5432490"/>
                  </a:lnTo>
                  <a:lnTo>
                    <a:pt x="5933651" y="5429540"/>
                  </a:lnTo>
                  <a:lnTo>
                    <a:pt x="5990123" y="5425546"/>
                  </a:lnTo>
                  <a:lnTo>
                    <a:pt x="6043262" y="5421841"/>
                  </a:lnTo>
                  <a:lnTo>
                    <a:pt x="6093710" y="5418526"/>
                  </a:lnTo>
                  <a:lnTo>
                    <a:pt x="6142104" y="5415705"/>
                  </a:lnTo>
                  <a:lnTo>
                    <a:pt x="6189086" y="5413481"/>
                  </a:lnTo>
                  <a:lnTo>
                    <a:pt x="6235295" y="5411957"/>
                  </a:lnTo>
                  <a:lnTo>
                    <a:pt x="6281372" y="5411236"/>
                  </a:lnTo>
                  <a:lnTo>
                    <a:pt x="6327955" y="5411421"/>
                  </a:lnTo>
                  <a:lnTo>
                    <a:pt x="6375686" y="5412615"/>
                  </a:lnTo>
                  <a:lnTo>
                    <a:pt x="6425203" y="5414920"/>
                  </a:lnTo>
                  <a:lnTo>
                    <a:pt x="6477147" y="5418441"/>
                  </a:lnTo>
                  <a:lnTo>
                    <a:pt x="6532158" y="5423280"/>
                  </a:lnTo>
                  <a:lnTo>
                    <a:pt x="6590876" y="5429540"/>
                  </a:lnTo>
                  <a:lnTo>
                    <a:pt x="6637455" y="5434378"/>
                  </a:lnTo>
                  <a:lnTo>
                    <a:pt x="6684273" y="5438233"/>
                  </a:lnTo>
                  <a:lnTo>
                    <a:pt x="6731392" y="5441178"/>
                  </a:lnTo>
                  <a:lnTo>
                    <a:pt x="6778876" y="5443291"/>
                  </a:lnTo>
                  <a:lnTo>
                    <a:pt x="6826789" y="5444648"/>
                  </a:lnTo>
                  <a:lnTo>
                    <a:pt x="6875195" y="5445323"/>
                  </a:lnTo>
                  <a:lnTo>
                    <a:pt x="6924157" y="5445394"/>
                  </a:lnTo>
                  <a:lnTo>
                    <a:pt x="6973740" y="5444936"/>
                  </a:lnTo>
                  <a:lnTo>
                    <a:pt x="7024007" y="5444024"/>
                  </a:lnTo>
                  <a:lnTo>
                    <a:pt x="7075021" y="5442736"/>
                  </a:lnTo>
                  <a:lnTo>
                    <a:pt x="7126847" y="5441147"/>
                  </a:lnTo>
                  <a:lnTo>
                    <a:pt x="7179548" y="5439332"/>
                  </a:lnTo>
                  <a:lnTo>
                    <a:pt x="7233188" y="5437368"/>
                  </a:lnTo>
                  <a:lnTo>
                    <a:pt x="7287831" y="5435331"/>
                  </a:lnTo>
                  <a:lnTo>
                    <a:pt x="7343540" y="5433297"/>
                  </a:lnTo>
                  <a:lnTo>
                    <a:pt x="7400379" y="5431341"/>
                  </a:lnTo>
                  <a:lnTo>
                    <a:pt x="7458413" y="5429540"/>
                  </a:lnTo>
                  <a:lnTo>
                    <a:pt x="7542851" y="5427575"/>
                  </a:lnTo>
                  <a:lnTo>
                    <a:pt x="7615889" y="5426762"/>
                  </a:lnTo>
                  <a:lnTo>
                    <a:pt x="7679044" y="5426849"/>
                  </a:lnTo>
                  <a:lnTo>
                    <a:pt x="7733833" y="5427582"/>
                  </a:lnTo>
                  <a:lnTo>
                    <a:pt x="7781772" y="5428708"/>
                  </a:lnTo>
                  <a:lnTo>
                    <a:pt x="7824377" y="5429974"/>
                  </a:lnTo>
                  <a:lnTo>
                    <a:pt x="7863165" y="5431127"/>
                  </a:lnTo>
                  <a:lnTo>
                    <a:pt x="7899654" y="5431913"/>
                  </a:lnTo>
                  <a:lnTo>
                    <a:pt x="7935358" y="5432079"/>
                  </a:lnTo>
                  <a:lnTo>
                    <a:pt x="7971795" y="5431372"/>
                  </a:lnTo>
                  <a:lnTo>
                    <a:pt x="8010482" y="5429540"/>
                  </a:lnTo>
                  <a:lnTo>
                    <a:pt x="8050934" y="5427946"/>
                  </a:lnTo>
                  <a:lnTo>
                    <a:pt x="8091964" y="5427862"/>
                  </a:lnTo>
                  <a:lnTo>
                    <a:pt x="8134026" y="5428890"/>
                  </a:lnTo>
                  <a:lnTo>
                    <a:pt x="8177579" y="5430633"/>
                  </a:lnTo>
                  <a:lnTo>
                    <a:pt x="8223079" y="5432695"/>
                  </a:lnTo>
                  <a:lnTo>
                    <a:pt x="8270983" y="5434678"/>
                  </a:lnTo>
                  <a:lnTo>
                    <a:pt x="8321747" y="5436187"/>
                  </a:lnTo>
                  <a:lnTo>
                    <a:pt x="8375829" y="5436825"/>
                  </a:lnTo>
                  <a:lnTo>
                    <a:pt x="8433686" y="5436194"/>
                  </a:lnTo>
                  <a:lnTo>
                    <a:pt x="8495774" y="5433898"/>
                  </a:lnTo>
                  <a:lnTo>
                    <a:pt x="8562551" y="5429540"/>
                  </a:lnTo>
                  <a:lnTo>
                    <a:pt x="8612632" y="5425645"/>
                  </a:lnTo>
                  <a:lnTo>
                    <a:pt x="8661481" y="5422090"/>
                  </a:lnTo>
                  <a:lnTo>
                    <a:pt x="8709406" y="5418926"/>
                  </a:lnTo>
                  <a:lnTo>
                    <a:pt x="8756718" y="5416203"/>
                  </a:lnTo>
                  <a:lnTo>
                    <a:pt x="8803724" y="5413969"/>
                  </a:lnTo>
                  <a:lnTo>
                    <a:pt x="8850733" y="5412276"/>
                  </a:lnTo>
                  <a:lnTo>
                    <a:pt x="8898054" y="5411172"/>
                  </a:lnTo>
                  <a:lnTo>
                    <a:pt x="8945997" y="5410707"/>
                  </a:lnTo>
                  <a:lnTo>
                    <a:pt x="8994870" y="5410932"/>
                  </a:lnTo>
                  <a:lnTo>
                    <a:pt x="9044981" y="5411895"/>
                  </a:lnTo>
                  <a:lnTo>
                    <a:pt x="9096641" y="5413647"/>
                  </a:lnTo>
                  <a:lnTo>
                    <a:pt x="9150156" y="5416238"/>
                  </a:lnTo>
                  <a:lnTo>
                    <a:pt x="9205837" y="5419717"/>
                  </a:lnTo>
                  <a:lnTo>
                    <a:pt x="9263993" y="5424135"/>
                  </a:lnTo>
                  <a:lnTo>
                    <a:pt x="9324932" y="5429540"/>
                  </a:lnTo>
                  <a:lnTo>
                    <a:pt x="9405462" y="5436744"/>
                  </a:lnTo>
                  <a:lnTo>
                    <a:pt x="9477353" y="5442274"/>
                  </a:lnTo>
                  <a:lnTo>
                    <a:pt x="9541462" y="5446208"/>
                  </a:lnTo>
                  <a:lnTo>
                    <a:pt x="9598645" y="5448624"/>
                  </a:lnTo>
                  <a:lnTo>
                    <a:pt x="9649759" y="5449599"/>
                  </a:lnTo>
                  <a:lnTo>
                    <a:pt x="9695662" y="5449211"/>
                  </a:lnTo>
                  <a:lnTo>
                    <a:pt x="9737211" y="5447537"/>
                  </a:lnTo>
                  <a:lnTo>
                    <a:pt x="9775262" y="5444656"/>
                  </a:lnTo>
                  <a:lnTo>
                    <a:pt x="9844300" y="5435579"/>
                  </a:lnTo>
                  <a:lnTo>
                    <a:pt x="9877001" y="5429540"/>
                  </a:lnTo>
                  <a:lnTo>
                    <a:pt x="9909139" y="5424919"/>
                  </a:lnTo>
                  <a:lnTo>
                    <a:pt x="9949567" y="5421907"/>
                  </a:lnTo>
                  <a:lnTo>
                    <a:pt x="9996860" y="5420274"/>
                  </a:lnTo>
                  <a:lnTo>
                    <a:pt x="10049594" y="5419792"/>
                  </a:lnTo>
                  <a:lnTo>
                    <a:pt x="10106347" y="5420233"/>
                  </a:lnTo>
                  <a:lnTo>
                    <a:pt x="10165695" y="5421368"/>
                  </a:lnTo>
                  <a:lnTo>
                    <a:pt x="10226215" y="5422968"/>
                  </a:lnTo>
                  <a:lnTo>
                    <a:pt x="10286483" y="5424805"/>
                  </a:lnTo>
                  <a:lnTo>
                    <a:pt x="10345076" y="5426650"/>
                  </a:lnTo>
                  <a:lnTo>
                    <a:pt x="10400570" y="5428275"/>
                  </a:lnTo>
                  <a:lnTo>
                    <a:pt x="10451542" y="5429450"/>
                  </a:lnTo>
                  <a:lnTo>
                    <a:pt x="10496568" y="5429948"/>
                  </a:lnTo>
                  <a:lnTo>
                    <a:pt x="10534226" y="5429540"/>
                  </a:lnTo>
                  <a:lnTo>
                    <a:pt x="10536120" y="5391625"/>
                  </a:lnTo>
                  <a:lnTo>
                    <a:pt x="10538257" y="5351600"/>
                  </a:lnTo>
                  <a:lnTo>
                    <a:pt x="10540531" y="5309596"/>
                  </a:lnTo>
                  <a:lnTo>
                    <a:pt x="10542834" y="5265748"/>
                  </a:lnTo>
                  <a:lnTo>
                    <a:pt x="10545061" y="5220187"/>
                  </a:lnTo>
                  <a:lnTo>
                    <a:pt x="10547107" y="5173049"/>
                  </a:lnTo>
                  <a:lnTo>
                    <a:pt x="10548864" y="5124465"/>
                  </a:lnTo>
                  <a:lnTo>
                    <a:pt x="10550228" y="5074570"/>
                  </a:lnTo>
                  <a:lnTo>
                    <a:pt x="10551091" y="5023496"/>
                  </a:lnTo>
                  <a:lnTo>
                    <a:pt x="10551348" y="4971377"/>
                  </a:lnTo>
                  <a:lnTo>
                    <a:pt x="10550893" y="4918345"/>
                  </a:lnTo>
                  <a:lnTo>
                    <a:pt x="10549620" y="4864535"/>
                  </a:lnTo>
                  <a:lnTo>
                    <a:pt x="10547423" y="4810079"/>
                  </a:lnTo>
                  <a:lnTo>
                    <a:pt x="10544196" y="4755111"/>
                  </a:lnTo>
                  <a:lnTo>
                    <a:pt x="10539832" y="4699764"/>
                  </a:lnTo>
                  <a:lnTo>
                    <a:pt x="10534226" y="4644172"/>
                  </a:lnTo>
                  <a:lnTo>
                    <a:pt x="10528666" y="4585524"/>
                  </a:lnTo>
                  <a:lnTo>
                    <a:pt x="10525153" y="4528345"/>
                  </a:lnTo>
                  <a:lnTo>
                    <a:pt x="10523399" y="4472621"/>
                  </a:lnTo>
                  <a:lnTo>
                    <a:pt x="10523114" y="4418341"/>
                  </a:lnTo>
                  <a:lnTo>
                    <a:pt x="10524009" y="4365491"/>
                  </a:lnTo>
                  <a:lnTo>
                    <a:pt x="10525795" y="4314061"/>
                  </a:lnTo>
                  <a:lnTo>
                    <a:pt x="10528182" y="4264038"/>
                  </a:lnTo>
                  <a:lnTo>
                    <a:pt x="10530881" y="4215409"/>
                  </a:lnTo>
                  <a:lnTo>
                    <a:pt x="10533604" y="4168162"/>
                  </a:lnTo>
                  <a:lnTo>
                    <a:pt x="10536060" y="4122286"/>
                  </a:lnTo>
                  <a:lnTo>
                    <a:pt x="10537961" y="4077768"/>
                  </a:lnTo>
                  <a:lnTo>
                    <a:pt x="10539017" y="4034596"/>
                  </a:lnTo>
                  <a:lnTo>
                    <a:pt x="10538939" y="3992757"/>
                  </a:lnTo>
                  <a:lnTo>
                    <a:pt x="10537439" y="3952240"/>
                  </a:lnTo>
                  <a:lnTo>
                    <a:pt x="10534226" y="3913033"/>
                  </a:lnTo>
                  <a:lnTo>
                    <a:pt x="10530979" y="3871996"/>
                  </a:lnTo>
                  <a:lnTo>
                    <a:pt x="10529389" y="3826516"/>
                  </a:lnTo>
                  <a:lnTo>
                    <a:pt x="10529178" y="3777362"/>
                  </a:lnTo>
                  <a:lnTo>
                    <a:pt x="10530073" y="3725307"/>
                  </a:lnTo>
                  <a:lnTo>
                    <a:pt x="10531799" y="3671121"/>
                  </a:lnTo>
                  <a:lnTo>
                    <a:pt x="10534079" y="3615576"/>
                  </a:lnTo>
                  <a:lnTo>
                    <a:pt x="10536641" y="3559443"/>
                  </a:lnTo>
                  <a:lnTo>
                    <a:pt x="10539207" y="3503494"/>
                  </a:lnTo>
                  <a:lnTo>
                    <a:pt x="10541504" y="3448499"/>
                  </a:lnTo>
                  <a:lnTo>
                    <a:pt x="10543257" y="3395230"/>
                  </a:lnTo>
                  <a:lnTo>
                    <a:pt x="10544190" y="3344458"/>
                  </a:lnTo>
                  <a:lnTo>
                    <a:pt x="10544028" y="3296955"/>
                  </a:lnTo>
                  <a:lnTo>
                    <a:pt x="10542497" y="3253491"/>
                  </a:lnTo>
                  <a:lnTo>
                    <a:pt x="10539321" y="3214838"/>
                  </a:lnTo>
                  <a:lnTo>
                    <a:pt x="10534226" y="3181767"/>
                  </a:lnTo>
                  <a:lnTo>
                    <a:pt x="10526113" y="3135907"/>
                  </a:lnTo>
                  <a:lnTo>
                    <a:pt x="10520132" y="3088418"/>
                  </a:lnTo>
                  <a:lnTo>
                    <a:pt x="10516159" y="3039444"/>
                  </a:lnTo>
                  <a:lnTo>
                    <a:pt x="10514072" y="2989131"/>
                  </a:lnTo>
                  <a:lnTo>
                    <a:pt x="10513747" y="2937625"/>
                  </a:lnTo>
                  <a:lnTo>
                    <a:pt x="10515060" y="2885071"/>
                  </a:lnTo>
                  <a:lnTo>
                    <a:pt x="10517888" y="2831615"/>
                  </a:lnTo>
                  <a:lnTo>
                    <a:pt x="10522107" y="2777403"/>
                  </a:lnTo>
                  <a:lnTo>
                    <a:pt x="10527594" y="2722579"/>
                  </a:lnTo>
                  <a:lnTo>
                    <a:pt x="10534226" y="2667290"/>
                  </a:lnTo>
                  <a:lnTo>
                    <a:pt x="10539504" y="2617410"/>
                  </a:lnTo>
                  <a:lnTo>
                    <a:pt x="10542573" y="2568420"/>
                  </a:lnTo>
                  <a:lnTo>
                    <a:pt x="10543816" y="2519903"/>
                  </a:lnTo>
                  <a:lnTo>
                    <a:pt x="10543619" y="2471438"/>
                  </a:lnTo>
                  <a:lnTo>
                    <a:pt x="10542367" y="2422607"/>
                  </a:lnTo>
                  <a:lnTo>
                    <a:pt x="10540443" y="2372990"/>
                  </a:lnTo>
                  <a:lnTo>
                    <a:pt x="10538233" y="2322169"/>
                  </a:lnTo>
                  <a:lnTo>
                    <a:pt x="10536122" y="2269724"/>
                  </a:lnTo>
                  <a:lnTo>
                    <a:pt x="10534494" y="2215236"/>
                  </a:lnTo>
                  <a:lnTo>
                    <a:pt x="10533733" y="2158287"/>
                  </a:lnTo>
                  <a:lnTo>
                    <a:pt x="10534226" y="2098457"/>
                  </a:lnTo>
                  <a:lnTo>
                    <a:pt x="10534812" y="2048745"/>
                  </a:lnTo>
                  <a:lnTo>
                    <a:pt x="10534712" y="1996474"/>
                  </a:lnTo>
                  <a:lnTo>
                    <a:pt x="10534074" y="1942187"/>
                  </a:lnTo>
                  <a:lnTo>
                    <a:pt x="10533048" y="1886427"/>
                  </a:lnTo>
                  <a:lnTo>
                    <a:pt x="10531783" y="1829738"/>
                  </a:lnTo>
                  <a:lnTo>
                    <a:pt x="10530427" y="1772662"/>
                  </a:lnTo>
                  <a:lnTo>
                    <a:pt x="10529130" y="1715742"/>
                  </a:lnTo>
                  <a:lnTo>
                    <a:pt x="10528041" y="1659522"/>
                  </a:lnTo>
                  <a:lnTo>
                    <a:pt x="10527309" y="1604546"/>
                  </a:lnTo>
                  <a:lnTo>
                    <a:pt x="10527083" y="1551355"/>
                  </a:lnTo>
                  <a:lnTo>
                    <a:pt x="10527513" y="1500494"/>
                  </a:lnTo>
                  <a:lnTo>
                    <a:pt x="10528747" y="1452505"/>
                  </a:lnTo>
                  <a:lnTo>
                    <a:pt x="10530935" y="1407932"/>
                  </a:lnTo>
                  <a:lnTo>
                    <a:pt x="10534226" y="1367318"/>
                  </a:lnTo>
                  <a:lnTo>
                    <a:pt x="10538599" y="1320798"/>
                  </a:lnTo>
                  <a:lnTo>
                    <a:pt x="10542560" y="1271353"/>
                  </a:lnTo>
                  <a:lnTo>
                    <a:pt x="10545995" y="1219567"/>
                  </a:lnTo>
                  <a:lnTo>
                    <a:pt x="10548788" y="1166023"/>
                  </a:lnTo>
                  <a:lnTo>
                    <a:pt x="10550825" y="1111303"/>
                  </a:lnTo>
                  <a:lnTo>
                    <a:pt x="10551990" y="1055993"/>
                  </a:lnTo>
                  <a:lnTo>
                    <a:pt x="10552168" y="1000675"/>
                  </a:lnTo>
                  <a:lnTo>
                    <a:pt x="10551244" y="945932"/>
                  </a:lnTo>
                  <a:lnTo>
                    <a:pt x="10549102" y="892348"/>
                  </a:lnTo>
                  <a:lnTo>
                    <a:pt x="10545629" y="840506"/>
                  </a:lnTo>
                  <a:lnTo>
                    <a:pt x="10540709" y="790990"/>
                  </a:lnTo>
                  <a:lnTo>
                    <a:pt x="10534226" y="744383"/>
                  </a:lnTo>
                  <a:lnTo>
                    <a:pt x="10528569" y="702933"/>
                  </a:lnTo>
                  <a:lnTo>
                    <a:pt x="10524069" y="656203"/>
                  </a:lnTo>
                  <a:lnTo>
                    <a:pt x="10520654" y="605099"/>
                  </a:lnTo>
                  <a:lnTo>
                    <a:pt x="10518253" y="550526"/>
                  </a:lnTo>
                  <a:lnTo>
                    <a:pt x="10516793" y="493390"/>
                  </a:lnTo>
                  <a:lnTo>
                    <a:pt x="10516204" y="434596"/>
                  </a:lnTo>
                  <a:lnTo>
                    <a:pt x="10516414" y="375051"/>
                  </a:lnTo>
                  <a:lnTo>
                    <a:pt x="10517351" y="315659"/>
                  </a:lnTo>
                  <a:lnTo>
                    <a:pt x="10518943" y="257326"/>
                  </a:lnTo>
                  <a:lnTo>
                    <a:pt x="10521118" y="200958"/>
                  </a:lnTo>
                  <a:lnTo>
                    <a:pt x="10523806" y="147460"/>
                  </a:lnTo>
                  <a:lnTo>
                    <a:pt x="10526934" y="97738"/>
                  </a:lnTo>
                  <a:lnTo>
                    <a:pt x="10530431" y="52697"/>
                  </a:lnTo>
                  <a:lnTo>
                    <a:pt x="10534226" y="13244"/>
                  </a:lnTo>
                  <a:lnTo>
                    <a:pt x="10480913" y="8096"/>
                  </a:lnTo>
                  <a:lnTo>
                    <a:pt x="10428838" y="4383"/>
                  </a:lnTo>
                  <a:lnTo>
                    <a:pt x="10377799" y="1942"/>
                  </a:lnTo>
                  <a:lnTo>
                    <a:pt x="10327591" y="612"/>
                  </a:lnTo>
                  <a:lnTo>
                    <a:pt x="10278010" y="233"/>
                  </a:lnTo>
                  <a:lnTo>
                    <a:pt x="10228853" y="643"/>
                  </a:lnTo>
                  <a:lnTo>
                    <a:pt x="10179914" y="1681"/>
                  </a:lnTo>
                  <a:lnTo>
                    <a:pt x="10130992" y="3186"/>
                  </a:lnTo>
                  <a:lnTo>
                    <a:pt x="10081881" y="4996"/>
                  </a:lnTo>
                  <a:lnTo>
                    <a:pt x="10032378" y="6950"/>
                  </a:lnTo>
                  <a:lnTo>
                    <a:pt x="9982279" y="8887"/>
                  </a:lnTo>
                  <a:lnTo>
                    <a:pt x="9931380" y="10647"/>
                  </a:lnTo>
                  <a:lnTo>
                    <a:pt x="9879477" y="12067"/>
                  </a:lnTo>
                  <a:lnTo>
                    <a:pt x="9826367" y="12986"/>
                  </a:lnTo>
                  <a:lnTo>
                    <a:pt x="9771845" y="13244"/>
                  </a:lnTo>
                  <a:lnTo>
                    <a:pt x="9698918" y="12911"/>
                  </a:lnTo>
                  <a:lnTo>
                    <a:pt x="9643740" y="12366"/>
                  </a:lnTo>
                  <a:lnTo>
                    <a:pt x="9602885" y="11715"/>
                  </a:lnTo>
                  <a:lnTo>
                    <a:pt x="9572926" y="11067"/>
                  </a:lnTo>
                  <a:lnTo>
                    <a:pt x="9550436" y="10529"/>
                  </a:lnTo>
                  <a:lnTo>
                    <a:pt x="9531988" y="10208"/>
                  </a:lnTo>
                  <a:lnTo>
                    <a:pt x="9493513" y="10647"/>
                  </a:lnTo>
                  <a:lnTo>
                    <a:pt x="9430088" y="13244"/>
                  </a:lnTo>
                  <a:lnTo>
                    <a:pt x="9351795" y="17295"/>
                  </a:lnTo>
                  <a:lnTo>
                    <a:pt x="9304501" y="19773"/>
                  </a:lnTo>
                  <a:lnTo>
                    <a:pt x="9253118" y="22284"/>
                  </a:lnTo>
                  <a:lnTo>
                    <a:pt x="9198653" y="24627"/>
                  </a:lnTo>
                  <a:lnTo>
                    <a:pt x="9142114" y="26602"/>
                  </a:lnTo>
                  <a:lnTo>
                    <a:pt x="9084508" y="28007"/>
                  </a:lnTo>
                  <a:lnTo>
                    <a:pt x="9026842" y="28643"/>
                  </a:lnTo>
                  <a:lnTo>
                    <a:pt x="8970122" y="28308"/>
                  </a:lnTo>
                  <a:lnTo>
                    <a:pt x="8915358" y="26801"/>
                  </a:lnTo>
                  <a:lnTo>
                    <a:pt x="8863555" y="23922"/>
                  </a:lnTo>
                  <a:lnTo>
                    <a:pt x="8815721" y="19470"/>
                  </a:lnTo>
                  <a:lnTo>
                    <a:pt x="8772863" y="13244"/>
                  </a:lnTo>
                  <a:lnTo>
                    <a:pt x="8715333" y="5249"/>
                  </a:lnTo>
                  <a:lnTo>
                    <a:pt x="8658703" y="1398"/>
                  </a:lnTo>
                  <a:lnTo>
                    <a:pt x="8603431" y="769"/>
                  </a:lnTo>
                  <a:lnTo>
                    <a:pt x="8549974" y="2446"/>
                  </a:lnTo>
                  <a:lnTo>
                    <a:pt x="8498791" y="5509"/>
                  </a:lnTo>
                  <a:lnTo>
                    <a:pt x="8450339" y="9039"/>
                  </a:lnTo>
                  <a:lnTo>
                    <a:pt x="8405076" y="12117"/>
                  </a:lnTo>
                  <a:lnTo>
                    <a:pt x="8363461" y="13825"/>
                  </a:lnTo>
                  <a:lnTo>
                    <a:pt x="8325950" y="13244"/>
                  </a:lnTo>
                  <a:lnTo>
                    <a:pt x="8302360" y="12112"/>
                  </a:lnTo>
                  <a:lnTo>
                    <a:pt x="8274081" y="11154"/>
                  </a:lnTo>
                  <a:lnTo>
                    <a:pt x="8204193" y="9747"/>
                  </a:lnTo>
                  <a:lnTo>
                    <a:pt x="8162952" y="9293"/>
                  </a:lnTo>
                  <a:lnTo>
                    <a:pt x="8117759" y="9001"/>
                  </a:lnTo>
                  <a:lnTo>
                    <a:pt x="8068798" y="8869"/>
                  </a:lnTo>
                  <a:lnTo>
                    <a:pt x="8016253" y="8894"/>
                  </a:lnTo>
                  <a:lnTo>
                    <a:pt x="7960309" y="9074"/>
                  </a:lnTo>
                  <a:lnTo>
                    <a:pt x="7901149" y="9405"/>
                  </a:lnTo>
                  <a:lnTo>
                    <a:pt x="7838958" y="9886"/>
                  </a:lnTo>
                  <a:lnTo>
                    <a:pt x="7773920" y="10513"/>
                  </a:lnTo>
                  <a:lnTo>
                    <a:pt x="7706220" y="11283"/>
                  </a:lnTo>
                  <a:lnTo>
                    <a:pt x="7636041" y="12194"/>
                  </a:lnTo>
                  <a:lnTo>
                    <a:pt x="7563569" y="13244"/>
                  </a:lnTo>
                  <a:lnTo>
                    <a:pt x="7492030" y="14242"/>
                  </a:lnTo>
                  <a:lnTo>
                    <a:pt x="7433830" y="14876"/>
                  </a:lnTo>
                  <a:lnTo>
                    <a:pt x="7387158" y="15200"/>
                  </a:lnTo>
                  <a:lnTo>
                    <a:pt x="7350204" y="15265"/>
                  </a:lnTo>
                  <a:lnTo>
                    <a:pt x="7321156" y="15124"/>
                  </a:lnTo>
                  <a:lnTo>
                    <a:pt x="7298203" y="14830"/>
                  </a:lnTo>
                  <a:lnTo>
                    <a:pt x="7279533" y="14434"/>
                  </a:lnTo>
                  <a:lnTo>
                    <a:pt x="7263336" y="13990"/>
                  </a:lnTo>
                  <a:lnTo>
                    <a:pt x="7247801" y="13550"/>
                  </a:lnTo>
                  <a:lnTo>
                    <a:pt x="7231116" y="13166"/>
                  </a:lnTo>
                  <a:lnTo>
                    <a:pt x="7211470" y="12891"/>
                  </a:lnTo>
                  <a:lnTo>
                    <a:pt x="7187052" y="12777"/>
                  </a:lnTo>
                  <a:lnTo>
                    <a:pt x="7156051" y="12877"/>
                  </a:lnTo>
                  <a:lnTo>
                    <a:pt x="7116656" y="13244"/>
                  </a:lnTo>
                  <a:lnTo>
                    <a:pt x="7073571" y="13433"/>
                  </a:lnTo>
                  <a:lnTo>
                    <a:pt x="7027159" y="13112"/>
                  </a:lnTo>
                  <a:lnTo>
                    <a:pt x="6977932" y="12390"/>
                  </a:lnTo>
                  <a:lnTo>
                    <a:pt x="6926403" y="11381"/>
                  </a:lnTo>
                  <a:lnTo>
                    <a:pt x="6873084" y="10196"/>
                  </a:lnTo>
                  <a:lnTo>
                    <a:pt x="6818488" y="8946"/>
                  </a:lnTo>
                  <a:lnTo>
                    <a:pt x="6763128" y="7744"/>
                  </a:lnTo>
                  <a:lnTo>
                    <a:pt x="6707517" y="6701"/>
                  </a:lnTo>
                  <a:lnTo>
                    <a:pt x="6652168" y="5928"/>
                  </a:lnTo>
                  <a:lnTo>
                    <a:pt x="6597593" y="5539"/>
                  </a:lnTo>
                  <a:lnTo>
                    <a:pt x="6544304" y="5644"/>
                  </a:lnTo>
                  <a:lnTo>
                    <a:pt x="6492815" y="6355"/>
                  </a:lnTo>
                  <a:lnTo>
                    <a:pt x="6443639" y="7784"/>
                  </a:lnTo>
                  <a:lnTo>
                    <a:pt x="6397288" y="10043"/>
                  </a:lnTo>
                  <a:lnTo>
                    <a:pt x="6354275" y="13244"/>
                  </a:lnTo>
                  <a:lnTo>
                    <a:pt x="6276434" y="19782"/>
                  </a:lnTo>
                  <a:lnTo>
                    <a:pt x="6216197" y="23685"/>
                  </a:lnTo>
                  <a:lnTo>
                    <a:pt x="6168805" y="25227"/>
                  </a:lnTo>
                  <a:lnTo>
                    <a:pt x="6129500" y="24680"/>
                  </a:lnTo>
                  <a:lnTo>
                    <a:pt x="6093523" y="22319"/>
                  </a:lnTo>
                  <a:lnTo>
                    <a:pt x="6056115" y="18415"/>
                  </a:lnTo>
                  <a:lnTo>
                    <a:pt x="6012518" y="13244"/>
                  </a:lnTo>
                  <a:lnTo>
                    <a:pt x="5987082" y="10652"/>
                  </a:lnTo>
                  <a:lnTo>
                    <a:pt x="5920087" y="6050"/>
                  </a:lnTo>
                  <a:lnTo>
                    <a:pt x="5879401" y="4129"/>
                  </a:lnTo>
                  <a:lnTo>
                    <a:pt x="5834506" y="2519"/>
                  </a:lnTo>
                  <a:lnTo>
                    <a:pt x="5785838" y="1265"/>
                  </a:lnTo>
                  <a:lnTo>
                    <a:pt x="5733834" y="410"/>
                  </a:lnTo>
                  <a:lnTo>
                    <a:pt x="5678931" y="0"/>
                  </a:lnTo>
                  <a:lnTo>
                    <a:pt x="5621566" y="76"/>
                  </a:lnTo>
                  <a:lnTo>
                    <a:pt x="5562176" y="685"/>
                  </a:lnTo>
                  <a:lnTo>
                    <a:pt x="5501197" y="1869"/>
                  </a:lnTo>
                  <a:lnTo>
                    <a:pt x="5439067" y="3673"/>
                  </a:lnTo>
                  <a:lnTo>
                    <a:pt x="5376222" y="6141"/>
                  </a:lnTo>
                  <a:lnTo>
                    <a:pt x="5313100" y="9316"/>
                  </a:lnTo>
                  <a:lnTo>
                    <a:pt x="5250137" y="13244"/>
                  </a:lnTo>
                  <a:lnTo>
                    <a:pt x="5173051" y="17872"/>
                  </a:lnTo>
                  <a:lnTo>
                    <a:pt x="5111146" y="20272"/>
                  </a:lnTo>
                  <a:lnTo>
                    <a:pt x="5061791" y="20876"/>
                  </a:lnTo>
                  <a:lnTo>
                    <a:pt x="5022356" y="20121"/>
                  </a:lnTo>
                  <a:lnTo>
                    <a:pt x="4990214" y="18439"/>
                  </a:lnTo>
                  <a:lnTo>
                    <a:pt x="4962733" y="16266"/>
                  </a:lnTo>
                  <a:lnTo>
                    <a:pt x="4937284" y="14037"/>
                  </a:lnTo>
                  <a:lnTo>
                    <a:pt x="4911238" y="12186"/>
                  </a:lnTo>
                  <a:lnTo>
                    <a:pt x="4881966" y="11147"/>
                  </a:lnTo>
                  <a:lnTo>
                    <a:pt x="4846838" y="11354"/>
                  </a:lnTo>
                  <a:lnTo>
                    <a:pt x="4803224" y="13244"/>
                  </a:lnTo>
                  <a:lnTo>
                    <a:pt x="4736586" y="17056"/>
                  </a:lnTo>
                  <a:lnTo>
                    <a:pt x="4685851" y="19497"/>
                  </a:lnTo>
                  <a:lnTo>
                    <a:pt x="4645040" y="20628"/>
                  </a:lnTo>
                  <a:lnTo>
                    <a:pt x="4608174" y="20508"/>
                  </a:lnTo>
                  <a:lnTo>
                    <a:pt x="4569275" y="19197"/>
                  </a:lnTo>
                  <a:lnTo>
                    <a:pt x="4522366" y="16756"/>
                  </a:lnTo>
                  <a:lnTo>
                    <a:pt x="4461467" y="13244"/>
                  </a:lnTo>
                  <a:lnTo>
                    <a:pt x="4409159" y="10438"/>
                  </a:lnTo>
                  <a:lnTo>
                    <a:pt x="4360184" y="8297"/>
                  </a:lnTo>
                  <a:lnTo>
                    <a:pt x="4313399" y="6837"/>
                  </a:lnTo>
                  <a:lnTo>
                    <a:pt x="4267657" y="6073"/>
                  </a:lnTo>
                  <a:lnTo>
                    <a:pt x="4221816" y="6021"/>
                  </a:lnTo>
                  <a:lnTo>
                    <a:pt x="4174729" y="6696"/>
                  </a:lnTo>
                  <a:lnTo>
                    <a:pt x="4125253" y="8114"/>
                  </a:lnTo>
                  <a:lnTo>
                    <a:pt x="4072242" y="10292"/>
                  </a:lnTo>
                  <a:lnTo>
                    <a:pt x="4014554" y="13244"/>
                  </a:lnTo>
                  <a:lnTo>
                    <a:pt x="3976787" y="14829"/>
                  </a:lnTo>
                  <a:lnTo>
                    <a:pt x="3936137" y="15653"/>
                  </a:lnTo>
                  <a:lnTo>
                    <a:pt x="3892838" y="15841"/>
                  </a:lnTo>
                  <a:lnTo>
                    <a:pt x="3847125" y="15514"/>
                  </a:lnTo>
                  <a:lnTo>
                    <a:pt x="3799232" y="14796"/>
                  </a:lnTo>
                  <a:lnTo>
                    <a:pt x="3749396" y="13811"/>
                  </a:lnTo>
                  <a:lnTo>
                    <a:pt x="3697851" y="12681"/>
                  </a:lnTo>
                  <a:lnTo>
                    <a:pt x="3644832" y="11530"/>
                  </a:lnTo>
                  <a:lnTo>
                    <a:pt x="3590574" y="10482"/>
                  </a:lnTo>
                  <a:lnTo>
                    <a:pt x="3535312" y="9659"/>
                  </a:lnTo>
                  <a:lnTo>
                    <a:pt x="3479282" y="9185"/>
                  </a:lnTo>
                  <a:lnTo>
                    <a:pt x="3422717" y="9184"/>
                  </a:lnTo>
                  <a:lnTo>
                    <a:pt x="3365854" y="9777"/>
                  </a:lnTo>
                  <a:lnTo>
                    <a:pt x="3308928" y="11089"/>
                  </a:lnTo>
                  <a:lnTo>
                    <a:pt x="3252173" y="13244"/>
                  </a:lnTo>
                  <a:lnTo>
                    <a:pt x="3165538" y="16028"/>
                  </a:lnTo>
                  <a:lnTo>
                    <a:pt x="3092912" y="16207"/>
                  </a:lnTo>
                  <a:lnTo>
                    <a:pt x="3032251" y="14598"/>
                  </a:lnTo>
                  <a:lnTo>
                    <a:pt x="2981515" y="12021"/>
                  </a:lnTo>
                  <a:lnTo>
                    <a:pt x="2938663" y="9293"/>
                  </a:lnTo>
                  <a:lnTo>
                    <a:pt x="2901653" y="7232"/>
                  </a:lnTo>
                  <a:lnTo>
                    <a:pt x="2868443" y="6658"/>
                  </a:lnTo>
                  <a:lnTo>
                    <a:pt x="2836992" y="8389"/>
                  </a:lnTo>
                  <a:lnTo>
                    <a:pt x="2805260" y="13244"/>
                  </a:lnTo>
                  <a:lnTo>
                    <a:pt x="2759676" y="19189"/>
                  </a:lnTo>
                  <a:lnTo>
                    <a:pt x="2708459" y="20775"/>
                  </a:lnTo>
                  <a:lnTo>
                    <a:pt x="2654340" y="19428"/>
                  </a:lnTo>
                  <a:lnTo>
                    <a:pt x="2600053" y="16576"/>
                  </a:lnTo>
                  <a:lnTo>
                    <a:pt x="2548329" y="13644"/>
                  </a:lnTo>
                  <a:lnTo>
                    <a:pt x="2501901" y="12057"/>
                  </a:lnTo>
                  <a:lnTo>
                    <a:pt x="2463503" y="13244"/>
                  </a:lnTo>
                  <a:lnTo>
                    <a:pt x="2431122" y="15794"/>
                  </a:lnTo>
                  <a:lnTo>
                    <a:pt x="2387910" y="18483"/>
                  </a:lnTo>
                  <a:lnTo>
                    <a:pt x="2336658" y="20977"/>
                  </a:lnTo>
                  <a:lnTo>
                    <a:pt x="2280156" y="22944"/>
                  </a:lnTo>
                  <a:lnTo>
                    <a:pt x="2221197" y="24052"/>
                  </a:lnTo>
                  <a:lnTo>
                    <a:pt x="2162569" y="23968"/>
                  </a:lnTo>
                  <a:lnTo>
                    <a:pt x="2107065" y="22360"/>
                  </a:lnTo>
                  <a:lnTo>
                    <a:pt x="2057475" y="18896"/>
                  </a:lnTo>
                  <a:lnTo>
                    <a:pt x="2016590" y="13244"/>
                  </a:lnTo>
                  <a:lnTo>
                    <a:pt x="1982523" y="8689"/>
                  </a:lnTo>
                  <a:lnTo>
                    <a:pt x="1939791" y="6030"/>
                  </a:lnTo>
                  <a:lnTo>
                    <a:pt x="1890208" y="4938"/>
                  </a:lnTo>
                  <a:lnTo>
                    <a:pt x="1835586" y="5084"/>
                  </a:lnTo>
                  <a:lnTo>
                    <a:pt x="1777740" y="6142"/>
                  </a:lnTo>
                  <a:lnTo>
                    <a:pt x="1718484" y="7782"/>
                  </a:lnTo>
                  <a:lnTo>
                    <a:pt x="1659630" y="9677"/>
                  </a:lnTo>
                  <a:lnTo>
                    <a:pt x="1602994" y="11499"/>
                  </a:lnTo>
                  <a:lnTo>
                    <a:pt x="1550387" y="12919"/>
                  </a:lnTo>
                  <a:lnTo>
                    <a:pt x="1503625" y="13610"/>
                  </a:lnTo>
                  <a:lnTo>
                    <a:pt x="1464521" y="13244"/>
                  </a:lnTo>
                  <a:lnTo>
                    <a:pt x="1431695" y="12775"/>
                  </a:lnTo>
                  <a:lnTo>
                    <a:pt x="1392511" y="12965"/>
                  </a:lnTo>
                  <a:lnTo>
                    <a:pt x="1347898" y="13655"/>
                  </a:lnTo>
                  <a:lnTo>
                    <a:pt x="1298782" y="14686"/>
                  </a:lnTo>
                  <a:lnTo>
                    <a:pt x="1246092" y="15900"/>
                  </a:lnTo>
                  <a:lnTo>
                    <a:pt x="1190757" y="17140"/>
                  </a:lnTo>
                  <a:lnTo>
                    <a:pt x="1133705" y="18247"/>
                  </a:lnTo>
                  <a:lnTo>
                    <a:pt x="1075862" y="19064"/>
                  </a:lnTo>
                  <a:lnTo>
                    <a:pt x="1018159" y="19430"/>
                  </a:lnTo>
                  <a:lnTo>
                    <a:pt x="961523" y="19190"/>
                  </a:lnTo>
                  <a:lnTo>
                    <a:pt x="906881" y="18184"/>
                  </a:lnTo>
                  <a:lnTo>
                    <a:pt x="855163" y="16255"/>
                  </a:lnTo>
                  <a:lnTo>
                    <a:pt x="807296" y="13244"/>
                  </a:lnTo>
                  <a:lnTo>
                    <a:pt x="769848" y="11052"/>
                  </a:lnTo>
                  <a:lnTo>
                    <a:pt x="731553" y="10186"/>
                  </a:lnTo>
                  <a:lnTo>
                    <a:pt x="692253" y="10425"/>
                  </a:lnTo>
                  <a:lnTo>
                    <a:pt x="651792" y="11547"/>
                  </a:lnTo>
                  <a:lnTo>
                    <a:pt x="610013" y="13331"/>
                  </a:lnTo>
                  <a:lnTo>
                    <a:pt x="566760" y="15554"/>
                  </a:lnTo>
                  <a:lnTo>
                    <a:pt x="521875" y="17996"/>
                  </a:lnTo>
                  <a:lnTo>
                    <a:pt x="475202" y="20435"/>
                  </a:lnTo>
                  <a:lnTo>
                    <a:pt x="426583" y="22649"/>
                  </a:lnTo>
                  <a:lnTo>
                    <a:pt x="375863" y="24417"/>
                  </a:lnTo>
                  <a:lnTo>
                    <a:pt x="322885" y="25517"/>
                  </a:lnTo>
                  <a:lnTo>
                    <a:pt x="267491" y="25727"/>
                  </a:lnTo>
                  <a:lnTo>
                    <a:pt x="209525" y="24827"/>
                  </a:lnTo>
                  <a:lnTo>
                    <a:pt x="148829" y="22594"/>
                  </a:lnTo>
                  <a:lnTo>
                    <a:pt x="85249" y="18807"/>
                  </a:lnTo>
                  <a:lnTo>
                    <a:pt x="18626" y="13244"/>
                  </a:lnTo>
                  <a:lnTo>
                    <a:pt x="14546" y="50434"/>
                  </a:lnTo>
                  <a:lnTo>
                    <a:pt x="7807" y="126493"/>
                  </a:lnTo>
                  <a:lnTo>
                    <a:pt x="5179" y="165836"/>
                  </a:lnTo>
                  <a:lnTo>
                    <a:pt x="3068" y="206371"/>
                  </a:lnTo>
                  <a:lnTo>
                    <a:pt x="1491" y="248333"/>
                  </a:lnTo>
                  <a:lnTo>
                    <a:pt x="462" y="291961"/>
                  </a:lnTo>
                  <a:lnTo>
                    <a:pt x="0" y="337490"/>
                  </a:lnTo>
                  <a:lnTo>
                    <a:pt x="119" y="385159"/>
                  </a:lnTo>
                  <a:lnTo>
                    <a:pt x="837" y="435202"/>
                  </a:lnTo>
                  <a:lnTo>
                    <a:pt x="2169" y="487858"/>
                  </a:lnTo>
                  <a:lnTo>
                    <a:pt x="4133" y="543363"/>
                  </a:lnTo>
                  <a:lnTo>
                    <a:pt x="6744" y="601955"/>
                  </a:lnTo>
                  <a:lnTo>
                    <a:pt x="10019" y="663868"/>
                  </a:lnTo>
                  <a:lnTo>
                    <a:pt x="13974" y="729342"/>
                  </a:lnTo>
                  <a:lnTo>
                    <a:pt x="18626" y="798612"/>
                  </a:lnTo>
                  <a:lnTo>
                    <a:pt x="23339" y="875236"/>
                  </a:lnTo>
                  <a:lnTo>
                    <a:pt x="26223" y="943011"/>
                  </a:lnTo>
                  <a:lnTo>
                    <a:pt x="27554" y="1003060"/>
                  </a:lnTo>
                  <a:lnTo>
                    <a:pt x="27607" y="1056510"/>
                  </a:lnTo>
                  <a:lnTo>
                    <a:pt x="26660" y="1104486"/>
                  </a:lnTo>
                  <a:lnTo>
                    <a:pt x="24986" y="1148113"/>
                  </a:lnTo>
                  <a:lnTo>
                    <a:pt x="22864" y="1188517"/>
                  </a:lnTo>
                  <a:lnTo>
                    <a:pt x="20569" y="1226825"/>
                  </a:lnTo>
                  <a:lnTo>
                    <a:pt x="18377" y="1264160"/>
                  </a:lnTo>
                  <a:lnTo>
                    <a:pt x="16564" y="1301648"/>
                  </a:lnTo>
                  <a:lnTo>
                    <a:pt x="15406" y="1340416"/>
                  </a:lnTo>
                  <a:lnTo>
                    <a:pt x="15180" y="1381588"/>
                  </a:lnTo>
                  <a:lnTo>
                    <a:pt x="16161" y="1426291"/>
                  </a:lnTo>
                  <a:lnTo>
                    <a:pt x="18626" y="1475649"/>
                  </a:lnTo>
                  <a:lnTo>
                    <a:pt x="21660" y="1529339"/>
                  </a:lnTo>
                  <a:lnTo>
                    <a:pt x="23740" y="1578969"/>
                  </a:lnTo>
                  <a:lnTo>
                    <a:pt x="24989" y="1625572"/>
                  </a:lnTo>
                  <a:lnTo>
                    <a:pt x="25528" y="1670183"/>
                  </a:lnTo>
                  <a:lnTo>
                    <a:pt x="25480" y="1713836"/>
                  </a:lnTo>
                  <a:lnTo>
                    <a:pt x="24967" y="1757565"/>
                  </a:lnTo>
                  <a:lnTo>
                    <a:pt x="24111" y="1802405"/>
                  </a:lnTo>
                  <a:lnTo>
                    <a:pt x="23035" y="1849390"/>
                  </a:lnTo>
                  <a:lnTo>
                    <a:pt x="21860" y="1899554"/>
                  </a:lnTo>
                  <a:lnTo>
                    <a:pt x="20710" y="1953931"/>
                  </a:lnTo>
                  <a:lnTo>
                    <a:pt x="19706" y="2013556"/>
                  </a:lnTo>
                  <a:lnTo>
                    <a:pt x="18970" y="2079463"/>
                  </a:lnTo>
                  <a:lnTo>
                    <a:pt x="18626" y="2152686"/>
                  </a:lnTo>
                  <a:lnTo>
                    <a:pt x="18785" y="2226878"/>
                  </a:lnTo>
                  <a:lnTo>
                    <a:pt x="19393" y="2295421"/>
                  </a:lnTo>
                  <a:lnTo>
                    <a:pt x="20320" y="2358849"/>
                  </a:lnTo>
                  <a:lnTo>
                    <a:pt x="21437" y="2417698"/>
                  </a:lnTo>
                  <a:lnTo>
                    <a:pt x="22614" y="2472505"/>
                  </a:lnTo>
                  <a:lnTo>
                    <a:pt x="23720" y="2523804"/>
                  </a:lnTo>
                  <a:lnTo>
                    <a:pt x="24628" y="2572133"/>
                  </a:lnTo>
                  <a:lnTo>
                    <a:pt x="25207" y="2618027"/>
                  </a:lnTo>
                  <a:lnTo>
                    <a:pt x="25326" y="2662021"/>
                  </a:lnTo>
                  <a:lnTo>
                    <a:pt x="24858" y="2704652"/>
                  </a:lnTo>
                  <a:lnTo>
                    <a:pt x="23671" y="2746455"/>
                  </a:lnTo>
                  <a:lnTo>
                    <a:pt x="21637" y="2787967"/>
                  </a:lnTo>
                  <a:lnTo>
                    <a:pt x="18626" y="2829723"/>
                  </a:lnTo>
                  <a:lnTo>
                    <a:pt x="15849" y="2874051"/>
                  </a:lnTo>
                  <a:lnTo>
                    <a:pt x="14442" y="2922421"/>
                  </a:lnTo>
                  <a:lnTo>
                    <a:pt x="14157" y="2974085"/>
                  </a:lnTo>
                  <a:lnTo>
                    <a:pt x="14747" y="3028290"/>
                  </a:lnTo>
                  <a:lnTo>
                    <a:pt x="15964" y="3084288"/>
                  </a:lnTo>
                  <a:lnTo>
                    <a:pt x="17562" y="3141327"/>
                  </a:lnTo>
                  <a:lnTo>
                    <a:pt x="19292" y="3198658"/>
                  </a:lnTo>
                  <a:lnTo>
                    <a:pt x="20909" y="3255531"/>
                  </a:lnTo>
                  <a:lnTo>
                    <a:pt x="22164" y="3311195"/>
                  </a:lnTo>
                  <a:lnTo>
                    <a:pt x="22810" y="3364900"/>
                  </a:lnTo>
                  <a:lnTo>
                    <a:pt x="22601" y="3415896"/>
                  </a:lnTo>
                  <a:lnTo>
                    <a:pt x="21288" y="3463433"/>
                  </a:lnTo>
                  <a:lnTo>
                    <a:pt x="18626" y="3506760"/>
                  </a:lnTo>
                  <a:lnTo>
                    <a:pt x="15041" y="3550500"/>
                  </a:lnTo>
                  <a:lnTo>
                    <a:pt x="11768" y="3593410"/>
                  </a:lnTo>
                  <a:lnTo>
                    <a:pt x="8907" y="3636185"/>
                  </a:lnTo>
                  <a:lnTo>
                    <a:pt x="6561" y="3679517"/>
                  </a:lnTo>
                  <a:lnTo>
                    <a:pt x="4832" y="3724102"/>
                  </a:lnTo>
                  <a:lnTo>
                    <a:pt x="3824" y="3770634"/>
                  </a:lnTo>
                  <a:lnTo>
                    <a:pt x="3638" y="3819806"/>
                  </a:lnTo>
                  <a:lnTo>
                    <a:pt x="4376" y="3872313"/>
                  </a:lnTo>
                  <a:lnTo>
                    <a:pt x="6142" y="3928848"/>
                  </a:lnTo>
                  <a:lnTo>
                    <a:pt x="9037" y="3990106"/>
                  </a:lnTo>
                  <a:lnTo>
                    <a:pt x="13164" y="4056781"/>
                  </a:lnTo>
                  <a:lnTo>
                    <a:pt x="18626" y="4129568"/>
                  </a:lnTo>
                  <a:lnTo>
                    <a:pt x="21265" y="4166471"/>
                  </a:lnTo>
                  <a:lnTo>
                    <a:pt x="23509" y="4206739"/>
                  </a:lnTo>
                  <a:lnTo>
                    <a:pt x="25380" y="4250080"/>
                  </a:lnTo>
                  <a:lnTo>
                    <a:pt x="26903" y="4296206"/>
                  </a:lnTo>
                  <a:lnTo>
                    <a:pt x="28099" y="4344828"/>
                  </a:lnTo>
                  <a:lnTo>
                    <a:pt x="28992" y="4395655"/>
                  </a:lnTo>
                  <a:lnTo>
                    <a:pt x="29605" y="4448398"/>
                  </a:lnTo>
                  <a:lnTo>
                    <a:pt x="29961" y="4502768"/>
                  </a:lnTo>
                  <a:lnTo>
                    <a:pt x="30083" y="4558474"/>
                  </a:lnTo>
                  <a:lnTo>
                    <a:pt x="29994" y="4615229"/>
                  </a:lnTo>
                  <a:lnTo>
                    <a:pt x="29716" y="4672742"/>
                  </a:lnTo>
                  <a:lnTo>
                    <a:pt x="29273" y="4730723"/>
                  </a:lnTo>
                  <a:lnTo>
                    <a:pt x="28689" y="4788883"/>
                  </a:lnTo>
                  <a:lnTo>
                    <a:pt x="27985" y="4846933"/>
                  </a:lnTo>
                  <a:lnTo>
                    <a:pt x="27185" y="4904583"/>
                  </a:lnTo>
                  <a:lnTo>
                    <a:pt x="26312" y="4961544"/>
                  </a:lnTo>
                  <a:lnTo>
                    <a:pt x="25389" y="5017526"/>
                  </a:lnTo>
                  <a:lnTo>
                    <a:pt x="24439" y="5072239"/>
                  </a:lnTo>
                  <a:lnTo>
                    <a:pt x="23485" y="5125394"/>
                  </a:lnTo>
                  <a:lnTo>
                    <a:pt x="22550" y="5176702"/>
                  </a:lnTo>
                  <a:lnTo>
                    <a:pt x="21657" y="5225873"/>
                  </a:lnTo>
                  <a:lnTo>
                    <a:pt x="20829" y="5272617"/>
                  </a:lnTo>
                  <a:lnTo>
                    <a:pt x="20088" y="5316646"/>
                  </a:lnTo>
                  <a:lnTo>
                    <a:pt x="19459" y="5357668"/>
                  </a:lnTo>
                  <a:lnTo>
                    <a:pt x="18964" y="5395396"/>
                  </a:lnTo>
                  <a:lnTo>
                    <a:pt x="18626" y="5429540"/>
                  </a:lnTo>
                  <a:close/>
                </a:path>
              </a:pathLst>
            </a:custGeom>
            <a:ln w="47625">
              <a:solidFill>
                <a:srgbClr val="9F29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2981" y="1008904"/>
              <a:ext cx="4603337" cy="47927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32841" y="614552"/>
            <a:ext cx="11236325" cy="5922010"/>
            <a:chOff x="632841" y="614552"/>
            <a:chExt cx="11236325" cy="5922010"/>
          </a:xfrm>
        </p:grpSpPr>
        <p:sp>
          <p:nvSpPr>
            <p:cNvPr id="3" name="object 3"/>
            <p:cNvSpPr/>
            <p:nvPr/>
          </p:nvSpPr>
          <p:spPr>
            <a:xfrm>
              <a:off x="8577072" y="3336035"/>
              <a:ext cx="3291840" cy="3200400"/>
            </a:xfrm>
            <a:custGeom>
              <a:avLst/>
              <a:gdLst/>
              <a:ahLst/>
              <a:cxnLst/>
              <a:rect l="l" t="t" r="r" b="b"/>
              <a:pathLst>
                <a:path w="3291840" h="3200400">
                  <a:moveTo>
                    <a:pt x="3291839" y="0"/>
                  </a:moveTo>
                  <a:lnTo>
                    <a:pt x="0" y="3200400"/>
                  </a:lnTo>
                  <a:lnTo>
                    <a:pt x="3291839" y="3200400"/>
                  </a:lnTo>
                  <a:lnTo>
                    <a:pt x="3291839" y="0"/>
                  </a:lnTo>
                  <a:close/>
                </a:path>
              </a:pathLst>
            </a:custGeom>
            <a:solidFill>
              <a:srgbClr val="4E85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42366" y="624077"/>
              <a:ext cx="10906125" cy="5608320"/>
            </a:xfrm>
            <a:custGeom>
              <a:avLst/>
              <a:gdLst/>
              <a:ahLst/>
              <a:cxnLst/>
              <a:rect l="l" t="t" r="r" b="b"/>
              <a:pathLst>
                <a:path w="10906125" h="5608320">
                  <a:moveTo>
                    <a:pt x="0" y="5608320"/>
                  </a:moveTo>
                  <a:lnTo>
                    <a:pt x="10905744" y="5608320"/>
                  </a:lnTo>
                  <a:lnTo>
                    <a:pt x="10905744" y="0"/>
                  </a:lnTo>
                  <a:lnTo>
                    <a:pt x="0" y="0"/>
                  </a:lnTo>
                  <a:lnTo>
                    <a:pt x="0" y="5608320"/>
                  </a:lnTo>
                  <a:close/>
                </a:path>
              </a:pathLst>
            </a:custGeom>
            <a:ln w="190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54683" y="2225167"/>
            <a:ext cx="2205990" cy="228092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575"/>
              </a:spcBef>
            </a:pPr>
            <a:r>
              <a:rPr spc="-440" dirty="0"/>
              <a:t>T</a:t>
            </a:r>
            <a:r>
              <a:rPr spc="-130" dirty="0"/>
              <a:t>o</a:t>
            </a:r>
            <a:r>
              <a:rPr spc="-135" dirty="0"/>
              <a:t>p</a:t>
            </a:r>
            <a:r>
              <a:rPr spc="-5" dirty="0"/>
              <a:t> 5  </a:t>
            </a:r>
            <a:r>
              <a:rPr spc="-85" dirty="0"/>
              <a:t>Countries </a:t>
            </a:r>
            <a:r>
              <a:rPr spc="-985" dirty="0"/>
              <a:t> </a:t>
            </a:r>
            <a:r>
              <a:rPr spc="-114" dirty="0"/>
              <a:t>with</a:t>
            </a:r>
            <a:r>
              <a:rPr spc="-80" dirty="0"/>
              <a:t> </a:t>
            </a:r>
            <a:r>
              <a:rPr spc="-100" dirty="0"/>
              <a:t>Gold </a:t>
            </a:r>
            <a:r>
              <a:rPr spc="-985" dirty="0"/>
              <a:t> </a:t>
            </a:r>
            <a:r>
              <a:rPr spc="-180" dirty="0"/>
              <a:t>Medals</a:t>
            </a:r>
          </a:p>
        </p:txBody>
      </p:sp>
      <p:sp>
        <p:nvSpPr>
          <p:cNvPr id="6" name="object 6"/>
          <p:cNvSpPr/>
          <p:nvPr/>
        </p:nvSpPr>
        <p:spPr>
          <a:xfrm>
            <a:off x="4655058" y="1853945"/>
            <a:ext cx="0" cy="3236595"/>
          </a:xfrm>
          <a:custGeom>
            <a:avLst/>
            <a:gdLst/>
            <a:ahLst/>
            <a:cxnLst/>
            <a:rect l="l" t="t" r="r" b="b"/>
            <a:pathLst>
              <a:path h="3236595">
                <a:moveTo>
                  <a:pt x="0" y="0"/>
                </a:moveTo>
                <a:lnTo>
                  <a:pt x="0" y="3236467"/>
                </a:lnTo>
              </a:path>
            </a:pathLst>
          </a:custGeom>
          <a:ln w="190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34761" y="2682367"/>
            <a:ext cx="4512945" cy="142875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sz="2000" spc="-80" dirty="0">
                <a:latin typeface="Palatino Linotype" panose="02040502050505030304"/>
                <a:cs typeface="Palatino Linotype" panose="02040502050505030304"/>
              </a:rPr>
              <a:t>USA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95" dirty="0">
                <a:latin typeface="Palatino Linotype" panose="02040502050505030304"/>
                <a:cs typeface="Palatino Linotype" panose="02040502050505030304"/>
              </a:rPr>
              <a:t>has</a:t>
            </a:r>
            <a:r>
              <a:rPr sz="2000" spc="-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75" dirty="0">
                <a:latin typeface="Palatino Linotype" panose="02040502050505030304"/>
                <a:cs typeface="Palatino Linotype" panose="02040502050505030304"/>
              </a:rPr>
              <a:t>won</a:t>
            </a:r>
            <a:r>
              <a:rPr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35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2000" spc="-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5" dirty="0">
                <a:latin typeface="Palatino Linotype" panose="02040502050505030304"/>
                <a:cs typeface="Palatino Linotype" panose="02040502050505030304"/>
              </a:rPr>
              <a:t>highest</a:t>
            </a:r>
            <a:r>
              <a:rPr sz="2000" spc="-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5" dirty="0">
                <a:latin typeface="Palatino Linotype" panose="02040502050505030304"/>
                <a:cs typeface="Palatino Linotype" panose="02040502050505030304"/>
              </a:rPr>
              <a:t>number</a:t>
            </a:r>
            <a:r>
              <a:rPr sz="2000" spc="-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3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0" dirty="0">
                <a:latin typeface="Palatino Linotype" panose="02040502050505030304"/>
                <a:cs typeface="Palatino Linotype" panose="02040502050505030304"/>
              </a:rPr>
              <a:t>Gold </a:t>
            </a:r>
            <a:r>
              <a:rPr sz="2000" spc="-484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85" dirty="0">
                <a:latin typeface="Palatino Linotype" panose="02040502050505030304"/>
                <a:cs typeface="Palatino Linotype" panose="02040502050505030304"/>
              </a:rPr>
              <a:t>medals</a:t>
            </a:r>
            <a:r>
              <a:rPr sz="2000" spc="-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5" dirty="0">
                <a:latin typeface="Palatino Linotype" panose="02040502050505030304"/>
                <a:cs typeface="Palatino Linotype" panose="02040502050505030304"/>
              </a:rPr>
              <a:t>(2638)</a:t>
            </a:r>
            <a:r>
              <a:rPr sz="2000" spc="-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65" dirty="0">
                <a:latin typeface="Palatino Linotype" panose="02040502050505030304"/>
                <a:cs typeface="Palatino Linotype" panose="02040502050505030304"/>
              </a:rPr>
              <a:t>Olympics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60" dirty="0">
                <a:latin typeface="Palatino Linotype" panose="02040502050505030304"/>
                <a:cs typeface="Palatino Linotype" panose="02040502050505030304"/>
              </a:rPr>
              <a:t>followed</a:t>
            </a:r>
            <a:r>
              <a:rPr sz="2000" spc="-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95" dirty="0">
                <a:latin typeface="Palatino Linotype" panose="02040502050505030304"/>
                <a:cs typeface="Palatino Linotype" panose="02040502050505030304"/>
              </a:rPr>
              <a:t>by </a:t>
            </a:r>
            <a:r>
              <a:rPr sz="2000" spc="-9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75" dirty="0">
                <a:latin typeface="Palatino Linotype" panose="02040502050505030304"/>
                <a:cs typeface="Palatino Linotype" panose="02040502050505030304"/>
              </a:rPr>
              <a:t>Russia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60" dirty="0">
                <a:latin typeface="Palatino Linotype" panose="02040502050505030304"/>
                <a:cs typeface="Palatino Linotype" panose="02040502050505030304"/>
              </a:rPr>
              <a:t>with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1599</a:t>
            </a:r>
            <a:r>
              <a:rPr sz="2000" spc="-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5" dirty="0">
                <a:latin typeface="Palatino Linotype" panose="02040502050505030304"/>
                <a:cs typeface="Palatino Linotype" panose="02040502050505030304"/>
              </a:rPr>
              <a:t>Gold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80" dirty="0">
                <a:latin typeface="Palatino Linotype" panose="02040502050505030304"/>
                <a:cs typeface="Palatino Linotype" panose="02040502050505030304"/>
              </a:rPr>
              <a:t>medals</a:t>
            </a:r>
            <a:r>
              <a:rPr sz="2000" spc="-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80" dirty="0">
                <a:latin typeface="Palatino Linotype" panose="02040502050505030304"/>
                <a:cs typeface="Palatino Linotype" panose="02040502050505030304"/>
              </a:rPr>
              <a:t>and </a:t>
            </a:r>
            <a:r>
              <a:rPr sz="2000" spc="-75" dirty="0">
                <a:latin typeface="Palatino Linotype" panose="02040502050505030304"/>
                <a:cs typeface="Palatino Linotype" panose="02040502050505030304"/>
              </a:rPr>
              <a:t> Germany</a:t>
            </a:r>
            <a:r>
              <a:rPr sz="20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75" dirty="0">
                <a:latin typeface="Palatino Linotype" panose="02040502050505030304"/>
                <a:cs typeface="Palatino Linotype" panose="02040502050505030304"/>
              </a:rPr>
              <a:t>having</a:t>
            </a:r>
            <a:r>
              <a:rPr sz="20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20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5" dirty="0">
                <a:latin typeface="Palatino Linotype" panose="02040502050505030304"/>
                <a:cs typeface="Palatino Linotype" panose="02040502050505030304"/>
              </a:rPr>
              <a:t>third</a:t>
            </a:r>
            <a:r>
              <a:rPr sz="20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5" dirty="0">
                <a:latin typeface="Palatino Linotype" panose="02040502050505030304"/>
                <a:cs typeface="Palatino Linotype" panose="02040502050505030304"/>
              </a:rPr>
              <a:t>highest </a:t>
            </a:r>
            <a:r>
              <a:rPr sz="2000" spc="-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5" dirty="0">
                <a:latin typeface="Palatino Linotype" panose="02040502050505030304"/>
                <a:cs typeface="Palatino Linotype" panose="02040502050505030304"/>
              </a:rPr>
              <a:t>number</a:t>
            </a:r>
            <a:r>
              <a:rPr sz="2000" spc="-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3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5" dirty="0">
                <a:latin typeface="Palatino Linotype" panose="02040502050505030304"/>
                <a:cs typeface="Palatino Linotype" panose="02040502050505030304"/>
              </a:rPr>
              <a:t>Gold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85" dirty="0">
                <a:latin typeface="Palatino Linotype" panose="02040502050505030304"/>
                <a:cs typeface="Palatino Linotype" panose="02040502050505030304"/>
              </a:rPr>
              <a:t>medals</a:t>
            </a:r>
            <a:r>
              <a:rPr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5" dirty="0">
                <a:latin typeface="Palatino Linotype" panose="02040502050505030304"/>
                <a:cs typeface="Palatino Linotype" panose="02040502050505030304"/>
              </a:rPr>
              <a:t>(1301).</a:t>
            </a:r>
            <a:endParaRPr sz="2000">
              <a:latin typeface="Palatino Linotype" panose="02040502050505030304"/>
              <a:cs typeface="Palatino Linotype" panose="020405020505050303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8980" y="1383754"/>
            <a:ext cx="9390154" cy="443870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11350" y="1540002"/>
            <a:ext cx="315595" cy="4352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18000</a:t>
            </a: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16000</a:t>
            </a: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14000</a:t>
            </a: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12000</a:t>
            </a: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10000</a:t>
            </a: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8000</a:t>
            </a: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6000</a:t>
            </a: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4000</a:t>
            </a: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2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2000</a:t>
            </a: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</a:pP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0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48052" y="5873292"/>
            <a:ext cx="65214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United</a:t>
            </a:r>
            <a:r>
              <a:rPr sz="900" spc="-3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States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11170" y="5873292"/>
            <a:ext cx="33845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F</a:t>
            </a:r>
            <a:r>
              <a:rPr sz="900" spc="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900" spc="-1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ce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5964" y="5873292"/>
            <a:ext cx="62039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Great</a:t>
            </a:r>
            <a:r>
              <a:rPr sz="900" spc="-4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Britain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9594" y="5873292"/>
            <a:ext cx="22542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Ita</a:t>
            </a:r>
            <a:r>
              <a:rPr sz="900" spc="-1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l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y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72454" y="5873292"/>
            <a:ext cx="45212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G</a:t>
            </a:r>
            <a:r>
              <a:rPr sz="900" spc="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ma</a:t>
            </a:r>
            <a:r>
              <a:rPr sz="900" spc="-1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y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19113" y="5873292"/>
            <a:ext cx="37147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Ca</a:t>
            </a:r>
            <a:r>
              <a:rPr sz="900" spc="-1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900" spc="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d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a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64881" y="5873292"/>
            <a:ext cx="29146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Ja</a:t>
            </a:r>
            <a:r>
              <a:rPr sz="900" spc="-1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p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an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20227" y="5873292"/>
            <a:ext cx="39370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w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900" spc="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d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n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304781" y="5873292"/>
            <a:ext cx="43688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Australia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220706" y="5873292"/>
            <a:ext cx="41719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Hungary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04906" y="2936749"/>
            <a:ext cx="190500" cy="1575435"/>
          </a:xfrm>
          <a:prstGeom prst="rect">
            <a:avLst/>
          </a:prstGeom>
        </p:spPr>
        <p:txBody>
          <a:bodyPr vert="vert270" wrap="square" lIns="0" tIns="2603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5"/>
              </a:spcBef>
            </a:pPr>
            <a:r>
              <a:rPr sz="900" spc="-15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NUMBER</a:t>
            </a:r>
            <a:r>
              <a:rPr sz="900" spc="-20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spc="-10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900" spc="190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spc="-25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PARTICIPANTS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55867" y="6072632"/>
            <a:ext cx="591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C</a:t>
            </a:r>
            <a:r>
              <a:rPr sz="900" spc="-15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O</a:t>
            </a:r>
            <a:r>
              <a:rPr sz="900" spc="-20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UNTRY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5272278" y="554558"/>
            <a:ext cx="187134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220" dirty="0">
                <a:solidFill>
                  <a:srgbClr val="585858"/>
                </a:solidFill>
              </a:rPr>
              <a:t>T</a:t>
            </a:r>
            <a:r>
              <a:rPr sz="2000" spc="-65" dirty="0">
                <a:solidFill>
                  <a:srgbClr val="585858"/>
                </a:solidFill>
              </a:rPr>
              <a:t>op</a:t>
            </a:r>
            <a:r>
              <a:rPr sz="2000" spc="-15" dirty="0">
                <a:solidFill>
                  <a:srgbClr val="585858"/>
                </a:solidFill>
              </a:rPr>
              <a:t> </a:t>
            </a:r>
            <a:r>
              <a:rPr sz="2000" dirty="0">
                <a:solidFill>
                  <a:srgbClr val="585858"/>
                </a:solidFill>
              </a:rPr>
              <a:t>10</a:t>
            </a:r>
            <a:r>
              <a:rPr sz="2000" spc="-5" dirty="0">
                <a:solidFill>
                  <a:srgbClr val="585858"/>
                </a:solidFill>
              </a:rPr>
              <a:t> </a:t>
            </a:r>
            <a:r>
              <a:rPr sz="2000" spc="-30" dirty="0">
                <a:solidFill>
                  <a:srgbClr val="585858"/>
                </a:solidFill>
              </a:rPr>
              <a:t>Co</a:t>
            </a:r>
            <a:r>
              <a:rPr sz="2000" spc="-40" dirty="0">
                <a:solidFill>
                  <a:srgbClr val="585858"/>
                </a:solidFill>
              </a:rPr>
              <a:t>u</a:t>
            </a:r>
            <a:r>
              <a:rPr sz="2000" spc="-50" dirty="0">
                <a:solidFill>
                  <a:srgbClr val="585858"/>
                </a:solidFill>
              </a:rPr>
              <a:t>ntries</a:t>
            </a:r>
            <a:endParaRPr sz="2000"/>
          </a:p>
        </p:txBody>
      </p:sp>
      <p:sp>
        <p:nvSpPr>
          <p:cNvPr id="17" name="object 17"/>
          <p:cNvSpPr/>
          <p:nvPr/>
        </p:nvSpPr>
        <p:spPr>
          <a:xfrm>
            <a:off x="10515600" y="1030224"/>
            <a:ext cx="62865" cy="62865"/>
          </a:xfrm>
          <a:custGeom>
            <a:avLst/>
            <a:gdLst/>
            <a:ahLst/>
            <a:cxnLst/>
            <a:rect l="l" t="t" r="r" b="b"/>
            <a:pathLst>
              <a:path w="62865" h="62865">
                <a:moveTo>
                  <a:pt x="62483" y="0"/>
                </a:moveTo>
                <a:lnTo>
                  <a:pt x="0" y="0"/>
                </a:lnTo>
                <a:lnTo>
                  <a:pt x="0" y="62484"/>
                </a:lnTo>
                <a:lnTo>
                  <a:pt x="62483" y="62484"/>
                </a:lnTo>
                <a:lnTo>
                  <a:pt x="62483" y="0"/>
                </a:lnTo>
                <a:close/>
              </a:path>
            </a:pathLst>
          </a:custGeom>
          <a:solidFill>
            <a:srgbClr val="4E85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0592816" y="967485"/>
            <a:ext cx="2603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900" spc="-1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tal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85799" y="2225167"/>
            <a:ext cx="2959735" cy="228092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575"/>
              </a:spcBef>
            </a:pPr>
            <a:r>
              <a:rPr spc="-229" dirty="0"/>
              <a:t>Team</a:t>
            </a:r>
            <a:r>
              <a:rPr spc="-20" dirty="0"/>
              <a:t> </a:t>
            </a:r>
            <a:r>
              <a:rPr spc="-85" dirty="0"/>
              <a:t>that</a:t>
            </a:r>
            <a:r>
              <a:rPr spc="-35" dirty="0"/>
              <a:t> </a:t>
            </a:r>
            <a:r>
              <a:rPr spc="-190" dirty="0"/>
              <a:t>has </a:t>
            </a:r>
            <a:r>
              <a:rPr spc="-985" dirty="0"/>
              <a:t> </a:t>
            </a:r>
            <a:r>
              <a:rPr spc="-75" dirty="0"/>
              <a:t>the</a:t>
            </a:r>
            <a:r>
              <a:rPr spc="-20" dirty="0"/>
              <a:t> </a:t>
            </a:r>
            <a:r>
              <a:rPr spc="-114" dirty="0"/>
              <a:t>highest </a:t>
            </a:r>
            <a:r>
              <a:rPr spc="-110" dirty="0"/>
              <a:t> </a:t>
            </a:r>
            <a:r>
              <a:rPr spc="-90" dirty="0"/>
              <a:t>number</a:t>
            </a:r>
            <a:r>
              <a:rPr spc="-5" dirty="0"/>
              <a:t> </a:t>
            </a:r>
            <a:r>
              <a:rPr spc="-65" dirty="0"/>
              <a:t>of </a:t>
            </a:r>
            <a:r>
              <a:rPr spc="-60" dirty="0"/>
              <a:t> </a:t>
            </a:r>
            <a:r>
              <a:rPr spc="-114" dirty="0"/>
              <a:t>participants</a:t>
            </a:r>
          </a:p>
        </p:txBody>
      </p:sp>
      <p:sp>
        <p:nvSpPr>
          <p:cNvPr id="6" name="object 6"/>
          <p:cNvSpPr/>
          <p:nvPr/>
        </p:nvSpPr>
        <p:spPr>
          <a:xfrm>
            <a:off x="4655058" y="1853945"/>
            <a:ext cx="0" cy="3236595"/>
          </a:xfrm>
          <a:custGeom>
            <a:avLst/>
            <a:gdLst/>
            <a:ahLst/>
            <a:cxnLst/>
            <a:rect l="l" t="t" r="r" b="b"/>
            <a:pathLst>
              <a:path h="3236595">
                <a:moveTo>
                  <a:pt x="0" y="0"/>
                </a:moveTo>
                <a:lnTo>
                  <a:pt x="0" y="3236467"/>
                </a:lnTo>
              </a:path>
            </a:pathLst>
          </a:custGeom>
          <a:ln w="190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18303" y="2408047"/>
            <a:ext cx="4612640" cy="1977389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  <a:tabLst>
                <a:tab pos="240665" algn="l"/>
                <a:tab pos="241300" algn="l"/>
              </a:tabLst>
            </a:pP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85" dirty="0">
                <a:latin typeface="Palatino Linotype" panose="02040502050505030304"/>
                <a:cs typeface="Palatino Linotype" panose="02040502050505030304"/>
              </a:rPr>
              <a:t>above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5" dirty="0">
                <a:latin typeface="Palatino Linotype" panose="02040502050505030304"/>
                <a:cs typeface="Palatino Linotype" panose="02040502050505030304"/>
              </a:rPr>
              <a:t>bar</a:t>
            </a:r>
            <a:r>
              <a:rPr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5" dirty="0">
                <a:latin typeface="Palatino Linotype" panose="02040502050505030304"/>
                <a:cs typeface="Palatino Linotype" panose="02040502050505030304"/>
              </a:rPr>
              <a:t>chart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105" dirty="0">
                <a:latin typeface="Palatino Linotype" panose="02040502050505030304"/>
                <a:cs typeface="Palatino Linotype" panose="02040502050505030304"/>
              </a:rPr>
              <a:t>shows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0" dirty="0">
                <a:latin typeface="Palatino Linotype" panose="02040502050505030304"/>
                <a:cs typeface="Palatino Linotype" panose="02040502050505030304"/>
              </a:rPr>
              <a:t>top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10 </a:t>
            </a:r>
            <a:r>
              <a:rPr sz="20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5" dirty="0">
                <a:latin typeface="Palatino Linotype" panose="02040502050505030304"/>
                <a:cs typeface="Palatino Linotype" panose="02040502050505030304"/>
              </a:rPr>
              <a:t>countries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5" dirty="0">
                <a:latin typeface="Palatino Linotype" panose="02040502050505030304"/>
                <a:cs typeface="Palatino Linotype" panose="02040502050505030304"/>
              </a:rPr>
              <a:t>according</a:t>
            </a:r>
            <a:r>
              <a:rPr sz="2000" spc="-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20" dirty="0">
                <a:latin typeface="Palatino Linotype" panose="02040502050505030304"/>
                <a:cs typeface="Palatino Linotype" panose="02040502050505030304"/>
              </a:rPr>
              <a:t>to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number</a:t>
            </a:r>
            <a:r>
              <a:rPr sz="2000" spc="-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35" dirty="0">
                <a:latin typeface="Palatino Linotype" panose="02040502050505030304"/>
                <a:cs typeface="Palatino Linotype" panose="02040502050505030304"/>
              </a:rPr>
              <a:t>of </a:t>
            </a:r>
            <a:r>
              <a:rPr sz="2000" spc="-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5" dirty="0">
                <a:latin typeface="Palatino Linotype" panose="02040502050505030304"/>
                <a:cs typeface="Palatino Linotype" panose="02040502050505030304"/>
              </a:rPr>
              <a:t>participants.</a:t>
            </a:r>
            <a:r>
              <a:rPr sz="2000" spc="-1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80" dirty="0">
                <a:latin typeface="Palatino Linotype" panose="02040502050505030304"/>
                <a:cs typeface="Palatino Linotype" panose="02040502050505030304"/>
              </a:rPr>
              <a:t>USA</a:t>
            </a:r>
            <a:r>
              <a:rPr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95" dirty="0">
                <a:latin typeface="Palatino Linotype" panose="02040502050505030304"/>
                <a:cs typeface="Palatino Linotype" panose="02040502050505030304"/>
              </a:rPr>
              <a:t>has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5" dirty="0">
                <a:latin typeface="Palatino Linotype" panose="02040502050505030304"/>
                <a:cs typeface="Palatino Linotype" panose="02040502050505030304"/>
              </a:rPr>
              <a:t>highest </a:t>
            </a:r>
            <a:r>
              <a:rPr sz="2000" spc="-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5" dirty="0">
                <a:latin typeface="Palatino Linotype" panose="02040502050505030304"/>
                <a:cs typeface="Palatino Linotype" panose="02040502050505030304"/>
              </a:rPr>
              <a:t>number</a:t>
            </a:r>
            <a:r>
              <a:rPr sz="2000" spc="-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3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60" dirty="0">
                <a:latin typeface="Palatino Linotype" panose="02040502050505030304"/>
                <a:cs typeface="Palatino Linotype" panose="02040502050505030304"/>
              </a:rPr>
              <a:t>participants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60" dirty="0">
                <a:latin typeface="Palatino Linotype" panose="02040502050505030304"/>
                <a:cs typeface="Palatino Linotype" panose="02040502050505030304"/>
              </a:rPr>
              <a:t>followed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90" dirty="0">
                <a:latin typeface="Palatino Linotype" panose="02040502050505030304"/>
                <a:cs typeface="Palatino Linotype" panose="02040502050505030304"/>
              </a:rPr>
              <a:t>by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65" dirty="0">
                <a:latin typeface="Palatino Linotype" panose="02040502050505030304"/>
                <a:cs typeface="Palatino Linotype" panose="02040502050505030304"/>
              </a:rPr>
              <a:t>France </a:t>
            </a:r>
            <a:r>
              <a:rPr sz="2000" spc="-484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60" dirty="0">
                <a:latin typeface="Palatino Linotype" panose="02040502050505030304"/>
                <a:cs typeface="Palatino Linotype" panose="02040502050505030304"/>
              </a:rPr>
              <a:t>with</a:t>
            </a:r>
            <a:r>
              <a:rPr sz="2000" spc="-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65" dirty="0">
                <a:latin typeface="Palatino Linotype" panose="02040502050505030304"/>
                <a:cs typeface="Palatino Linotype" panose="02040502050505030304"/>
              </a:rPr>
              <a:t>second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5" dirty="0">
                <a:latin typeface="Palatino Linotype" panose="02040502050505030304"/>
                <a:cs typeface="Palatino Linotype" panose="02040502050505030304"/>
              </a:rPr>
              <a:t>highest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5" dirty="0">
                <a:latin typeface="Palatino Linotype" panose="02040502050505030304"/>
                <a:cs typeface="Palatino Linotype" panose="02040502050505030304"/>
              </a:rPr>
              <a:t>number</a:t>
            </a:r>
            <a:r>
              <a:rPr sz="2000" spc="-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35" dirty="0">
                <a:latin typeface="Palatino Linotype" panose="02040502050505030304"/>
                <a:cs typeface="Palatino Linotype" panose="02040502050505030304"/>
              </a:rPr>
              <a:t>of </a:t>
            </a:r>
            <a:r>
              <a:rPr sz="2000" spc="-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5" dirty="0">
                <a:latin typeface="Palatino Linotype" panose="02040502050505030304"/>
                <a:cs typeface="Palatino Linotype" panose="02040502050505030304"/>
              </a:rPr>
              <a:t>participants.</a:t>
            </a:r>
            <a:r>
              <a:rPr sz="2000" spc="-1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85" dirty="0">
                <a:latin typeface="Palatino Linotype" panose="02040502050505030304"/>
                <a:cs typeface="Palatino Linotype" panose="02040502050505030304"/>
              </a:rPr>
              <a:t>Hungary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95" dirty="0">
                <a:latin typeface="Palatino Linotype" panose="02040502050505030304"/>
                <a:cs typeface="Palatino Linotype" panose="02040502050505030304"/>
              </a:rPr>
              <a:t>has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20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70" dirty="0">
                <a:latin typeface="Palatino Linotype" panose="02040502050505030304"/>
                <a:cs typeface="Palatino Linotype" panose="02040502050505030304"/>
              </a:rPr>
              <a:t>least</a:t>
            </a:r>
            <a:r>
              <a:rPr sz="20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5" dirty="0">
                <a:latin typeface="Palatino Linotype" panose="02040502050505030304"/>
                <a:cs typeface="Palatino Linotype" panose="02040502050505030304"/>
              </a:rPr>
              <a:t>number </a:t>
            </a:r>
            <a:r>
              <a:rPr sz="2000" spc="-484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3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5" dirty="0">
                <a:latin typeface="Palatino Linotype" panose="02040502050505030304"/>
                <a:cs typeface="Palatino Linotype" panose="02040502050505030304"/>
              </a:rPr>
              <a:t>participants.</a:t>
            </a:r>
            <a:endParaRPr sz="2000" dirty="0">
              <a:latin typeface="Palatino Linotype" panose="02040502050505030304"/>
              <a:cs typeface="Palatino Linotype" panose="020405020505050303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76527" y="4847844"/>
            <a:ext cx="9525000" cy="0"/>
          </a:xfrm>
          <a:custGeom>
            <a:avLst/>
            <a:gdLst/>
            <a:ahLst/>
            <a:cxnLst/>
            <a:rect l="l" t="t" r="r" b="b"/>
            <a:pathLst>
              <a:path w="9525000">
                <a:moveTo>
                  <a:pt x="0" y="0"/>
                </a:moveTo>
                <a:lnTo>
                  <a:pt x="9525000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6527" y="4093464"/>
            <a:ext cx="9525000" cy="0"/>
          </a:xfrm>
          <a:custGeom>
            <a:avLst/>
            <a:gdLst/>
            <a:ahLst/>
            <a:cxnLst/>
            <a:rect l="l" t="t" r="r" b="b"/>
            <a:pathLst>
              <a:path w="9525000">
                <a:moveTo>
                  <a:pt x="0" y="0"/>
                </a:moveTo>
                <a:lnTo>
                  <a:pt x="9525000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6527" y="3339084"/>
            <a:ext cx="9525000" cy="0"/>
          </a:xfrm>
          <a:custGeom>
            <a:avLst/>
            <a:gdLst/>
            <a:ahLst/>
            <a:cxnLst/>
            <a:rect l="l" t="t" r="r" b="b"/>
            <a:pathLst>
              <a:path w="9525000">
                <a:moveTo>
                  <a:pt x="0" y="0"/>
                </a:moveTo>
                <a:lnTo>
                  <a:pt x="9525000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76527" y="2584704"/>
            <a:ext cx="9525000" cy="0"/>
          </a:xfrm>
          <a:custGeom>
            <a:avLst/>
            <a:gdLst/>
            <a:ahLst/>
            <a:cxnLst/>
            <a:rect l="l" t="t" r="r" b="b"/>
            <a:pathLst>
              <a:path w="9525000">
                <a:moveTo>
                  <a:pt x="0" y="0"/>
                </a:moveTo>
                <a:lnTo>
                  <a:pt x="9525000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76527" y="1830323"/>
            <a:ext cx="9525000" cy="0"/>
          </a:xfrm>
          <a:custGeom>
            <a:avLst/>
            <a:gdLst/>
            <a:ahLst/>
            <a:cxnLst/>
            <a:rect l="l" t="t" r="r" b="b"/>
            <a:pathLst>
              <a:path w="9525000">
                <a:moveTo>
                  <a:pt x="0" y="0"/>
                </a:moveTo>
                <a:lnTo>
                  <a:pt x="9525000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6527" y="1075944"/>
            <a:ext cx="9525000" cy="0"/>
          </a:xfrm>
          <a:custGeom>
            <a:avLst/>
            <a:gdLst/>
            <a:ahLst/>
            <a:cxnLst/>
            <a:rect l="l" t="t" r="r" b="b"/>
            <a:pathLst>
              <a:path w="9525000">
                <a:moveTo>
                  <a:pt x="0" y="0"/>
                </a:moveTo>
                <a:lnTo>
                  <a:pt x="9525000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3603" y="1624583"/>
            <a:ext cx="495325" cy="398678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56104" y="3713988"/>
            <a:ext cx="495325" cy="189738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08603" y="4066019"/>
            <a:ext cx="495325" cy="154534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61103" y="4300740"/>
            <a:ext cx="495325" cy="131062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12079" y="4393704"/>
            <a:ext cx="495325" cy="121766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164579" y="4411979"/>
            <a:ext cx="495325" cy="119938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117080" y="4482084"/>
            <a:ext cx="495325" cy="112928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069580" y="4578096"/>
            <a:ext cx="495325" cy="103327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022080" y="4625340"/>
            <a:ext cx="495325" cy="98602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974580" y="4713732"/>
            <a:ext cx="495325" cy="897636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463039" y="1664207"/>
            <a:ext cx="380999" cy="393954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415539" y="3753611"/>
            <a:ext cx="381000" cy="1850136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368040" y="4105655"/>
            <a:ext cx="381000" cy="1498092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320540" y="4340352"/>
            <a:ext cx="381000" cy="1263396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271515" y="4433315"/>
            <a:ext cx="381000" cy="117043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224015" y="4451603"/>
            <a:ext cx="380999" cy="1152144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176516" y="4521708"/>
            <a:ext cx="381000" cy="1082040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129016" y="4617720"/>
            <a:ext cx="381000" cy="986028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9081516" y="4664964"/>
            <a:ext cx="381000" cy="938784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1176527" y="4753355"/>
            <a:ext cx="9525000" cy="857250"/>
            <a:chOff x="1176527" y="4753355"/>
            <a:chExt cx="9525000" cy="857250"/>
          </a:xfrm>
        </p:grpSpPr>
        <p:pic>
          <p:nvPicPr>
            <p:cNvPr id="28" name="object 2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034016" y="4753355"/>
              <a:ext cx="381000" cy="850391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176527" y="5603747"/>
              <a:ext cx="9525000" cy="0"/>
            </a:xfrm>
            <a:custGeom>
              <a:avLst/>
              <a:gdLst/>
              <a:ahLst/>
              <a:cxnLst/>
              <a:rect l="l" t="t" r="r" b="b"/>
              <a:pathLst>
                <a:path w="9525000">
                  <a:moveTo>
                    <a:pt x="0" y="0"/>
                  </a:moveTo>
                  <a:lnTo>
                    <a:pt x="9525000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000455" y="5509361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0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26719" y="4754626"/>
            <a:ext cx="2571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1000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26719" y="3999992"/>
            <a:ext cx="2571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2000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26719" y="3245358"/>
            <a:ext cx="2571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3000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26719" y="2490342"/>
            <a:ext cx="2571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4000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26719" y="1735582"/>
            <a:ext cx="2571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5000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26719" y="980947"/>
            <a:ext cx="2571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6000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327530" y="5658103"/>
            <a:ext cx="6521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United</a:t>
            </a:r>
            <a:r>
              <a:rPr sz="900" spc="-3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States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297429" y="5658103"/>
            <a:ext cx="6172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Soviet</a:t>
            </a:r>
            <a:r>
              <a:rPr sz="900" spc="-4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Union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332226" y="5658103"/>
            <a:ext cx="4527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Germany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200525" y="5658103"/>
            <a:ext cx="6203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Great</a:t>
            </a:r>
            <a:r>
              <a:rPr sz="900" spc="-4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Britain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294503" y="5658103"/>
            <a:ext cx="3384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F</a:t>
            </a:r>
            <a:r>
              <a:rPr sz="900" spc="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ce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303390" y="5658103"/>
            <a:ext cx="2254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Italy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171690" y="5658103"/>
            <a:ext cx="3930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w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900" spc="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d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n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102600" y="5658103"/>
            <a:ext cx="4368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Australia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087993" y="5658103"/>
            <a:ext cx="3714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Can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900" spc="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d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a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0017379" y="5658103"/>
            <a:ext cx="4171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Hungary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23653" y="2286000"/>
            <a:ext cx="184666" cy="1500743"/>
          </a:xfrm>
          <a:prstGeom prst="rect">
            <a:avLst/>
          </a:prstGeom>
        </p:spPr>
        <p:txBody>
          <a:bodyPr vert="vert270" wrap="square" lIns="0" tIns="2603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5"/>
              </a:spcBef>
            </a:pPr>
            <a:r>
              <a:rPr sz="1200" spc="-30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Number</a:t>
            </a:r>
            <a:r>
              <a:rPr sz="1200" spc="-20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 of </a:t>
            </a:r>
            <a:r>
              <a:rPr sz="1200" spc="-40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Medal</a:t>
            </a:r>
            <a:endParaRPr sz="1200" dirty="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724905" y="5855614"/>
            <a:ext cx="5784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Country</a:t>
            </a:r>
            <a:endParaRPr sz="12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title"/>
          </p:nvPr>
        </p:nvSpPr>
        <p:spPr>
          <a:xfrm>
            <a:off x="4277995" y="634949"/>
            <a:ext cx="32759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35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600" b="1" spc="-10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Country </a:t>
            </a:r>
            <a:r>
              <a:rPr sz="1600" b="1" spc="-15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Who</a:t>
            </a:r>
            <a:r>
              <a:rPr sz="1600" b="1" spc="-10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600" b="1" spc="-55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Won</a:t>
            </a:r>
            <a:r>
              <a:rPr sz="1600" b="1" spc="-10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600" b="1" spc="-50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Most</a:t>
            </a:r>
            <a:r>
              <a:rPr sz="1600" b="1" spc="15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600" b="1" spc="-60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Medal</a:t>
            </a:r>
            <a:endParaRPr sz="16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50" name="object 50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0747247" y="3450335"/>
            <a:ext cx="62483" cy="64008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10825353" y="3388233"/>
            <a:ext cx="2603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900" spc="-1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tal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4001" y="2568701"/>
            <a:ext cx="3413125" cy="173228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575"/>
              </a:spcBef>
            </a:pPr>
            <a:r>
              <a:rPr sz="4000" spc="-229" dirty="0">
                <a:latin typeface="Palatino Linotype" panose="02040502050505030304"/>
                <a:cs typeface="Palatino Linotype" panose="02040502050505030304"/>
              </a:rPr>
              <a:t>Team</a:t>
            </a:r>
            <a:r>
              <a:rPr sz="4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4000" spc="-114" dirty="0">
                <a:latin typeface="Palatino Linotype" panose="02040502050505030304"/>
                <a:cs typeface="Palatino Linotype" panose="02040502050505030304"/>
              </a:rPr>
              <a:t>with</a:t>
            </a:r>
            <a:r>
              <a:rPr sz="4000" spc="-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4000" spc="-70" dirty="0">
                <a:latin typeface="Palatino Linotype" panose="02040502050505030304"/>
                <a:cs typeface="Palatino Linotype" panose="02040502050505030304"/>
              </a:rPr>
              <a:t>the </a:t>
            </a:r>
            <a:r>
              <a:rPr sz="4000" spc="-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4000" spc="-114" dirty="0">
                <a:latin typeface="Palatino Linotype" panose="02040502050505030304"/>
                <a:cs typeface="Palatino Linotype" panose="02040502050505030304"/>
              </a:rPr>
              <a:t>highest</a:t>
            </a:r>
            <a:r>
              <a:rPr sz="4000" spc="-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4000" spc="-90" dirty="0">
                <a:latin typeface="Palatino Linotype" panose="02040502050505030304"/>
                <a:cs typeface="Palatino Linotype" panose="02040502050505030304"/>
              </a:rPr>
              <a:t>number </a:t>
            </a:r>
            <a:r>
              <a:rPr sz="4000" spc="-9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4000" spc="-65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4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4000" spc="-170" dirty="0">
                <a:latin typeface="Palatino Linotype" panose="02040502050505030304"/>
                <a:cs typeface="Palatino Linotype" panose="02040502050505030304"/>
              </a:rPr>
              <a:t>medals</a:t>
            </a:r>
            <a:endParaRPr sz="40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57215" y="2212975"/>
            <a:ext cx="5247640" cy="210502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85" dirty="0">
                <a:latin typeface="Palatino Linotype" panose="02040502050505030304"/>
                <a:cs typeface="Palatino Linotype" panose="02040502050505030304"/>
              </a:rPr>
              <a:t>above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5" dirty="0">
                <a:latin typeface="Palatino Linotype" panose="02040502050505030304"/>
                <a:cs typeface="Palatino Linotype" panose="02040502050505030304"/>
              </a:rPr>
              <a:t>bar</a:t>
            </a:r>
            <a:r>
              <a:rPr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80" dirty="0">
                <a:latin typeface="Palatino Linotype" panose="02040502050505030304"/>
                <a:cs typeface="Palatino Linotype" panose="02040502050505030304"/>
              </a:rPr>
              <a:t>graph</a:t>
            </a:r>
            <a:r>
              <a:rPr sz="2000" spc="-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105" dirty="0">
                <a:latin typeface="Palatino Linotype" panose="02040502050505030304"/>
                <a:cs typeface="Palatino Linotype" panose="02040502050505030304"/>
              </a:rPr>
              <a:t>shows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10 </a:t>
            </a:r>
            <a:r>
              <a:rPr sz="2000" spc="-45" dirty="0">
                <a:latin typeface="Palatino Linotype" panose="02040502050505030304"/>
                <a:cs typeface="Palatino Linotype" panose="02040502050505030304"/>
              </a:rPr>
              <a:t>countries</a:t>
            </a:r>
            <a:r>
              <a:rPr sz="2000" spc="-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60" dirty="0">
                <a:latin typeface="Palatino Linotype" panose="02040502050505030304"/>
                <a:cs typeface="Palatino Linotype" panose="02040502050505030304"/>
              </a:rPr>
              <a:t>with </a:t>
            </a:r>
            <a:r>
              <a:rPr sz="2000" spc="-484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5" dirty="0">
                <a:latin typeface="Palatino Linotype" panose="02040502050505030304"/>
                <a:cs typeface="Palatino Linotype" panose="02040502050505030304"/>
              </a:rPr>
              <a:t>highest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5" dirty="0">
                <a:latin typeface="Palatino Linotype" panose="02040502050505030304"/>
                <a:cs typeface="Palatino Linotype" panose="02040502050505030304"/>
              </a:rPr>
              <a:t>number</a:t>
            </a:r>
            <a:r>
              <a:rPr sz="2000" spc="-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3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75" dirty="0">
                <a:latin typeface="Palatino Linotype" panose="02040502050505030304"/>
                <a:cs typeface="Palatino Linotype" panose="02040502050505030304"/>
              </a:rPr>
              <a:t>medals.</a:t>
            </a:r>
            <a:endParaRPr sz="2000" dirty="0">
              <a:latin typeface="Palatino Linotype" panose="02040502050505030304"/>
              <a:cs typeface="Palatino Linotype" panose="02040502050505030304"/>
            </a:endParaRPr>
          </a:p>
          <a:p>
            <a:pPr marL="12700" marR="123825">
              <a:lnSpc>
                <a:spcPct val="90000"/>
              </a:lnSpc>
              <a:spcBef>
                <a:spcPts val="975"/>
              </a:spcBef>
            </a:pPr>
            <a:r>
              <a:rPr sz="2000" spc="-45" dirty="0">
                <a:latin typeface="Palatino Linotype" panose="02040502050505030304"/>
                <a:cs typeface="Palatino Linotype" panose="02040502050505030304"/>
              </a:rPr>
              <a:t>United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65" dirty="0">
                <a:latin typeface="Palatino Linotype" panose="02040502050505030304"/>
                <a:cs typeface="Palatino Linotype" panose="02040502050505030304"/>
              </a:rPr>
              <a:t>States</a:t>
            </a:r>
            <a:r>
              <a:rPr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90" dirty="0">
                <a:latin typeface="Palatino Linotype" panose="02040502050505030304"/>
                <a:cs typeface="Palatino Linotype" panose="02040502050505030304"/>
              </a:rPr>
              <a:t>has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75" dirty="0">
                <a:latin typeface="Palatino Linotype" panose="02040502050505030304"/>
                <a:cs typeface="Palatino Linotype" panose="02040502050505030304"/>
              </a:rPr>
              <a:t>won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35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5" dirty="0">
                <a:latin typeface="Palatino Linotype" panose="02040502050505030304"/>
                <a:cs typeface="Palatino Linotype" panose="02040502050505030304"/>
              </a:rPr>
              <a:t>highest</a:t>
            </a:r>
            <a:r>
              <a:rPr sz="2000" spc="-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70" dirty="0">
                <a:latin typeface="Palatino Linotype" panose="02040502050505030304"/>
                <a:cs typeface="Palatino Linotype" panose="02040502050505030304"/>
              </a:rPr>
              <a:t>medal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in </a:t>
            </a:r>
            <a:r>
              <a:rPr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5" dirty="0">
                <a:latin typeface="Palatino Linotype" panose="02040502050505030304"/>
                <a:cs typeface="Palatino Linotype" panose="02040502050505030304"/>
              </a:rPr>
              <a:t>Olympi</a:t>
            </a:r>
            <a:r>
              <a:rPr sz="2000" spc="-60" dirty="0">
                <a:latin typeface="Palatino Linotype" panose="02040502050505030304"/>
                <a:cs typeface="Palatino Linotype" panose="02040502050505030304"/>
              </a:rPr>
              <a:t>c</a:t>
            </a:r>
            <a:r>
              <a:rPr sz="2000" spc="-70" dirty="0">
                <a:latin typeface="Palatino Linotype" panose="02040502050505030304"/>
                <a:cs typeface="Palatino Linotype" panose="02040502050505030304"/>
              </a:rPr>
              <a:t>s.</a:t>
            </a:r>
            <a:r>
              <a:rPr sz="2000" spc="-1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It</a:t>
            </a:r>
            <a:r>
              <a:rPr sz="20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95" dirty="0">
                <a:latin typeface="Palatino Linotype" panose="02040502050505030304"/>
                <a:cs typeface="Palatino Linotype" panose="02040502050505030304"/>
              </a:rPr>
              <a:t>has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80" dirty="0">
                <a:latin typeface="Palatino Linotype" panose="02040502050505030304"/>
                <a:cs typeface="Palatino Linotype" panose="02040502050505030304"/>
              </a:rPr>
              <a:t>wo</a:t>
            </a:r>
            <a:r>
              <a:rPr sz="2000" spc="-65" dirty="0">
                <a:latin typeface="Palatino Linotype" panose="02040502050505030304"/>
                <a:cs typeface="Palatino Linotype" panose="02040502050505030304"/>
              </a:rPr>
              <a:t>n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m</a:t>
            </a:r>
            <a:r>
              <a:rPr sz="2000" spc="-35" dirty="0">
                <a:latin typeface="Palatino Linotype" panose="02040502050505030304"/>
                <a:cs typeface="Palatino Linotype" panose="02040502050505030304"/>
              </a:rPr>
              <a:t>o</a:t>
            </a:r>
            <a:r>
              <a:rPr sz="2000" spc="-60" dirty="0">
                <a:latin typeface="Palatino Linotype" panose="02040502050505030304"/>
                <a:cs typeface="Palatino Linotype" panose="02040502050505030304"/>
              </a:rPr>
              <a:t>r</a:t>
            </a:r>
            <a:r>
              <a:rPr sz="2000" spc="-65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tha</a:t>
            </a:r>
            <a:r>
              <a:rPr sz="2000" spc="-45" dirty="0">
                <a:latin typeface="Palatino Linotype" panose="02040502050505030304"/>
                <a:cs typeface="Palatino Linotype" panose="02040502050505030304"/>
              </a:rPr>
              <a:t>n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4</a:t>
            </a:r>
            <a:r>
              <a:rPr sz="2000" spc="5" dirty="0">
                <a:latin typeface="Palatino Linotype" panose="02040502050505030304"/>
                <a:cs typeface="Palatino Linotype" panose="02040502050505030304"/>
              </a:rPr>
              <a:t>0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00</a:t>
            </a:r>
            <a:r>
              <a:rPr sz="2000" spc="-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85" dirty="0">
                <a:latin typeface="Palatino Linotype" panose="02040502050505030304"/>
                <a:cs typeface="Palatino Linotype" panose="02040502050505030304"/>
              </a:rPr>
              <a:t>meda</a:t>
            </a:r>
            <a:r>
              <a:rPr sz="2000" spc="-50" dirty="0">
                <a:latin typeface="Palatino Linotype" panose="02040502050505030304"/>
                <a:cs typeface="Palatino Linotype" panose="02040502050505030304"/>
              </a:rPr>
              <a:t>l</a:t>
            </a:r>
            <a:r>
              <a:rPr sz="2000" spc="-105" dirty="0">
                <a:latin typeface="Palatino Linotype" panose="02040502050505030304"/>
                <a:cs typeface="Palatino Linotype" panose="02040502050505030304"/>
              </a:rPr>
              <a:t>s  </a:t>
            </a:r>
            <a:r>
              <a:rPr sz="2000" spc="-100" dirty="0">
                <a:latin typeface="Palatino Linotype" panose="02040502050505030304"/>
                <a:cs typeface="Palatino Linotype" panose="02040502050505030304"/>
              </a:rPr>
              <a:t>whereas</a:t>
            </a:r>
            <a:r>
              <a:rPr sz="2000" spc="-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other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5" dirty="0">
                <a:latin typeface="Palatino Linotype" panose="02040502050505030304"/>
                <a:cs typeface="Palatino Linotype" panose="02040502050505030304"/>
              </a:rPr>
              <a:t>countries</a:t>
            </a:r>
            <a:r>
              <a:rPr sz="2000" spc="-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like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60" dirty="0">
                <a:latin typeface="Palatino Linotype" panose="02040502050505030304"/>
                <a:cs typeface="Palatino Linotype" panose="02040502050505030304"/>
              </a:rPr>
              <a:t>Great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25" dirty="0">
                <a:latin typeface="Palatino Linotype" panose="02040502050505030304"/>
                <a:cs typeface="Palatino Linotype" panose="02040502050505030304"/>
              </a:rPr>
              <a:t>Britain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80" dirty="0">
                <a:latin typeface="Palatino Linotype" panose="02040502050505030304"/>
                <a:cs typeface="Palatino Linotype" panose="02040502050505030304"/>
              </a:rPr>
              <a:t>and </a:t>
            </a:r>
            <a:r>
              <a:rPr sz="2000" spc="-75" dirty="0">
                <a:latin typeface="Palatino Linotype" panose="02040502050505030304"/>
                <a:cs typeface="Palatino Linotype" panose="02040502050505030304"/>
              </a:rPr>
              <a:t> Germany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100" dirty="0">
                <a:latin typeface="Palatino Linotype" panose="02040502050505030304"/>
                <a:cs typeface="Palatino Linotype" panose="02040502050505030304"/>
              </a:rPr>
              <a:t>have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75" dirty="0">
                <a:latin typeface="Palatino Linotype" panose="02040502050505030304"/>
                <a:cs typeface="Palatino Linotype" panose="02040502050505030304"/>
              </a:rPr>
              <a:t>won</a:t>
            </a:r>
            <a:r>
              <a:rPr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60" dirty="0">
                <a:latin typeface="Palatino Linotype" panose="02040502050505030304"/>
                <a:cs typeface="Palatino Linotype" panose="02040502050505030304"/>
              </a:rPr>
              <a:t>almost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2000</a:t>
            </a:r>
            <a:r>
              <a:rPr sz="2000" spc="-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75" dirty="0">
                <a:latin typeface="Palatino Linotype" panose="02040502050505030304"/>
                <a:cs typeface="Palatino Linotype" panose="02040502050505030304"/>
              </a:rPr>
              <a:t>medal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5" dirty="0">
                <a:latin typeface="Palatino Linotype" panose="02040502050505030304"/>
                <a:cs typeface="Palatino Linotype" panose="02040502050505030304"/>
              </a:rPr>
              <a:t>which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80" dirty="0">
                <a:latin typeface="Palatino Linotype" panose="02040502050505030304"/>
                <a:cs typeface="Palatino Linotype" panose="02040502050505030304"/>
              </a:rPr>
              <a:t>is </a:t>
            </a:r>
            <a:r>
              <a:rPr sz="2000" spc="-484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5" dirty="0">
                <a:latin typeface="Palatino Linotype" panose="02040502050505030304"/>
                <a:cs typeface="Palatino Linotype" panose="02040502050505030304"/>
              </a:rPr>
              <a:t>half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3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5" dirty="0">
                <a:latin typeface="Palatino Linotype" panose="02040502050505030304"/>
                <a:cs typeface="Palatino Linotype" panose="02040502050505030304"/>
              </a:rPr>
              <a:t>United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65" dirty="0">
                <a:latin typeface="Palatino Linotype" panose="02040502050505030304"/>
                <a:cs typeface="Palatino Linotype" panose="02040502050505030304"/>
              </a:rPr>
              <a:t>States’</a:t>
            </a:r>
            <a:r>
              <a:rPr sz="2000" spc="-1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65" dirty="0">
                <a:latin typeface="Palatino Linotype" panose="02040502050505030304"/>
                <a:cs typeface="Palatino Linotype" panose="02040502050505030304"/>
              </a:rPr>
              <a:t>medal.</a:t>
            </a:r>
            <a:endParaRPr sz="2000" dirty="0">
              <a:latin typeface="Palatino Linotype" panose="02040502050505030304"/>
              <a:cs typeface="Palatino Linotype" panose="020405020505050303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object 8"/>
          <p:cNvGrpSpPr/>
          <p:nvPr/>
        </p:nvGrpSpPr>
        <p:grpSpPr>
          <a:xfrm>
            <a:off x="1056132" y="1418844"/>
            <a:ext cx="10349865" cy="4310380"/>
            <a:chOff x="1056132" y="1418844"/>
            <a:chExt cx="10349865" cy="4310380"/>
          </a:xfrm>
        </p:grpSpPr>
        <p:sp>
          <p:nvSpPr>
            <p:cNvPr id="9" name="object 9"/>
            <p:cNvSpPr/>
            <p:nvPr/>
          </p:nvSpPr>
          <p:spPr>
            <a:xfrm>
              <a:off x="1056132" y="2263140"/>
              <a:ext cx="4937760" cy="27940"/>
            </a:xfrm>
            <a:custGeom>
              <a:avLst/>
              <a:gdLst/>
              <a:ahLst/>
              <a:cxnLst/>
              <a:rect l="l" t="t" r="r" b="b"/>
              <a:pathLst>
                <a:path w="4937760" h="27939">
                  <a:moveTo>
                    <a:pt x="4937760" y="0"/>
                  </a:moveTo>
                  <a:lnTo>
                    <a:pt x="0" y="0"/>
                  </a:lnTo>
                  <a:lnTo>
                    <a:pt x="0" y="27432"/>
                  </a:lnTo>
                  <a:lnTo>
                    <a:pt x="4937760" y="27432"/>
                  </a:lnTo>
                  <a:lnTo>
                    <a:pt x="4937760" y="0"/>
                  </a:lnTo>
                  <a:close/>
                </a:path>
              </a:pathLst>
            </a:custGeom>
            <a:solidFill>
              <a:srgbClr val="4E85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93691" y="1418844"/>
              <a:ext cx="758951" cy="7589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61047" y="2290572"/>
              <a:ext cx="4544567" cy="3438144"/>
            </a:xfrm>
            <a:prstGeom prst="rect">
              <a:avLst/>
            </a:prstGeom>
          </p:spPr>
        </p:pic>
      </p:grpSp>
      <p:sp>
        <p:nvSpPr>
          <p:cNvPr id="15" name="object 7"/>
          <p:cNvSpPr txBox="1">
            <a:spLocks noGrp="1"/>
          </p:cNvSpPr>
          <p:nvPr>
            <p:ph type="title"/>
          </p:nvPr>
        </p:nvSpPr>
        <p:spPr>
          <a:xfrm>
            <a:off x="706413" y="441422"/>
            <a:ext cx="4960214" cy="1736373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12700" marR="5080">
              <a:lnSpc>
                <a:spcPts val="4320"/>
              </a:lnSpc>
              <a:spcBef>
                <a:spcPts val="640"/>
              </a:spcBef>
            </a:pPr>
            <a:r>
              <a:rPr spc="-160" dirty="0"/>
              <a:t>Medal</a:t>
            </a:r>
            <a:r>
              <a:rPr spc="15" dirty="0"/>
              <a:t> </a:t>
            </a:r>
            <a:r>
              <a:rPr spc="-130" dirty="0"/>
              <a:t>Attained</a:t>
            </a:r>
            <a:r>
              <a:rPr spc="-20" dirty="0"/>
              <a:t> </a:t>
            </a:r>
            <a:r>
              <a:rPr spc="-15" dirty="0"/>
              <a:t>in</a:t>
            </a:r>
            <a:r>
              <a:rPr spc="-25" dirty="0"/>
              <a:t> </a:t>
            </a:r>
            <a:r>
              <a:rPr spc="10" dirty="0"/>
              <a:t>Rio </a:t>
            </a:r>
            <a:r>
              <a:rPr spc="-985" dirty="0"/>
              <a:t> </a:t>
            </a:r>
            <a:r>
              <a:rPr spc="-140" dirty="0"/>
              <a:t>Olympics</a:t>
            </a:r>
            <a:r>
              <a:rPr spc="15" dirty="0"/>
              <a:t> </a:t>
            </a:r>
            <a:r>
              <a:rPr dirty="0"/>
              <a:t>2016</a:t>
            </a:r>
          </a:p>
        </p:txBody>
      </p:sp>
      <p:sp>
        <p:nvSpPr>
          <p:cNvPr id="16" name="object 12"/>
          <p:cNvSpPr txBox="1"/>
          <p:nvPr/>
        </p:nvSpPr>
        <p:spPr>
          <a:xfrm>
            <a:off x="949146" y="2778761"/>
            <a:ext cx="5146853" cy="1910779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sz="2000" spc="-160" dirty="0">
                <a:latin typeface="Palatino Linotype" panose="02040502050505030304"/>
                <a:cs typeface="Palatino Linotype" panose="02040502050505030304"/>
              </a:rPr>
              <a:t>As </a:t>
            </a:r>
            <a:r>
              <a:rPr sz="2000" spc="-165" dirty="0">
                <a:latin typeface="Palatino Linotype" panose="02040502050505030304"/>
                <a:cs typeface="Palatino Linotype" panose="02040502050505030304"/>
              </a:rPr>
              <a:t>w</a:t>
            </a:r>
            <a:r>
              <a:rPr sz="2000" spc="-95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35" dirty="0">
                <a:latin typeface="Palatino Linotype" panose="02040502050505030304"/>
                <a:cs typeface="Palatino Linotype" panose="02040502050505030304"/>
              </a:rPr>
              <a:t>c</a:t>
            </a:r>
            <a:r>
              <a:rPr sz="2000" spc="-60" dirty="0">
                <a:latin typeface="Palatino Linotype" panose="02040502050505030304"/>
                <a:cs typeface="Palatino Linotype" panose="02040502050505030304"/>
              </a:rPr>
              <a:t>an</a:t>
            </a:r>
            <a:r>
              <a:rPr sz="20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70" dirty="0">
                <a:latin typeface="Palatino Linotype" panose="02040502050505030304"/>
                <a:cs typeface="Palatino Linotype" panose="02040502050505030304"/>
              </a:rPr>
              <a:t>see,</a:t>
            </a:r>
            <a:r>
              <a:rPr sz="2000" spc="-1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th</a:t>
            </a:r>
            <a:r>
              <a:rPr sz="2000" spc="-35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35" dirty="0">
                <a:latin typeface="Palatino Linotype" panose="02040502050505030304"/>
                <a:cs typeface="Palatino Linotype" panose="02040502050505030304"/>
              </a:rPr>
              <a:t>R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i</a:t>
            </a:r>
            <a:r>
              <a:rPr sz="2000" spc="-20" dirty="0">
                <a:latin typeface="Palatino Linotype" panose="02040502050505030304"/>
                <a:cs typeface="Palatino Linotype" panose="02040502050505030304"/>
              </a:rPr>
              <a:t>o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5" dirty="0">
                <a:latin typeface="Palatino Linotype" panose="02040502050505030304"/>
                <a:cs typeface="Palatino Linotype" panose="02040502050505030304"/>
              </a:rPr>
              <a:t>Olympi</a:t>
            </a:r>
            <a:r>
              <a:rPr sz="2000" spc="-60" dirty="0">
                <a:latin typeface="Palatino Linotype" panose="02040502050505030304"/>
                <a:cs typeface="Palatino Linotype" panose="02040502050505030304"/>
              </a:rPr>
              <a:t>c</a:t>
            </a:r>
            <a:r>
              <a:rPr sz="2000" spc="-140" dirty="0">
                <a:latin typeface="Palatino Linotype" panose="02040502050505030304"/>
                <a:cs typeface="Palatino Linotype" panose="02040502050505030304"/>
              </a:rPr>
              <a:t>s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2</a:t>
            </a:r>
            <a:r>
              <a:rPr sz="2000" spc="10" dirty="0">
                <a:latin typeface="Palatino Linotype" panose="02040502050505030304"/>
                <a:cs typeface="Palatino Linotype" panose="02040502050505030304"/>
              </a:rPr>
              <a:t>0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1</a:t>
            </a:r>
            <a:r>
              <a:rPr sz="2000" spc="10" dirty="0">
                <a:latin typeface="Palatino Linotype" panose="02040502050505030304"/>
                <a:cs typeface="Palatino Linotype" panose="02040502050505030304"/>
              </a:rPr>
              <a:t>6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,</a:t>
            </a:r>
            <a:r>
              <a:rPr sz="2000" spc="-17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35" dirty="0">
                <a:latin typeface="Palatino Linotype" panose="02040502050505030304"/>
                <a:cs typeface="Palatino Linotype" panose="02040502050505030304"/>
              </a:rPr>
              <a:t>the  </a:t>
            </a:r>
            <a:r>
              <a:rPr sz="2000" spc="-55" dirty="0">
                <a:latin typeface="Palatino Linotype" panose="02040502050505030304"/>
                <a:cs typeface="Palatino Linotype" panose="02040502050505030304"/>
              </a:rPr>
              <a:t>highest</a:t>
            </a:r>
            <a:r>
              <a:rPr sz="2000" spc="-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5" dirty="0">
                <a:latin typeface="Palatino Linotype" panose="02040502050505030304"/>
                <a:cs typeface="Palatino Linotype" panose="02040502050505030304"/>
              </a:rPr>
              <a:t>number</a:t>
            </a:r>
            <a:r>
              <a:rPr sz="2000" spc="-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3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80" dirty="0">
                <a:latin typeface="Palatino Linotype" panose="02040502050505030304"/>
                <a:cs typeface="Palatino Linotype" panose="02040502050505030304"/>
              </a:rPr>
              <a:t>medals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95" dirty="0">
                <a:latin typeface="Palatino Linotype" panose="02040502050505030304"/>
                <a:cs typeface="Palatino Linotype" panose="02040502050505030304"/>
              </a:rPr>
              <a:t>were</a:t>
            </a:r>
            <a:r>
              <a:rPr sz="2000" spc="-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75" dirty="0">
                <a:latin typeface="Palatino Linotype" panose="02040502050505030304"/>
                <a:cs typeface="Palatino Linotype" panose="02040502050505030304"/>
              </a:rPr>
              <a:t>won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90" dirty="0">
                <a:latin typeface="Palatino Linotype" panose="02040502050505030304"/>
                <a:cs typeface="Palatino Linotype" panose="02040502050505030304"/>
              </a:rPr>
              <a:t>by </a:t>
            </a:r>
            <a:r>
              <a:rPr sz="2000" spc="-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5" dirty="0">
                <a:latin typeface="Palatino Linotype" panose="02040502050505030304"/>
                <a:cs typeface="Palatino Linotype" panose="02040502050505030304"/>
              </a:rPr>
              <a:t>United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65" dirty="0">
                <a:latin typeface="Palatino Linotype" panose="02040502050505030304"/>
                <a:cs typeface="Palatino Linotype" panose="02040502050505030304"/>
              </a:rPr>
              <a:t>States</a:t>
            </a:r>
            <a:r>
              <a:rPr sz="20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60" dirty="0">
                <a:latin typeface="Palatino Linotype" panose="02040502050505030304"/>
                <a:cs typeface="Palatino Linotype" panose="02040502050505030304"/>
              </a:rPr>
              <a:t>followed</a:t>
            </a:r>
            <a:r>
              <a:rPr sz="2000" spc="-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95" dirty="0">
                <a:latin typeface="Palatino Linotype" panose="02040502050505030304"/>
                <a:cs typeface="Palatino Linotype" panose="02040502050505030304"/>
              </a:rPr>
              <a:t>by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60" dirty="0">
                <a:latin typeface="Palatino Linotype" panose="02040502050505030304"/>
                <a:cs typeface="Palatino Linotype" panose="02040502050505030304"/>
              </a:rPr>
              <a:t>Great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30" dirty="0">
                <a:latin typeface="Palatino Linotype" panose="02040502050505030304"/>
                <a:cs typeface="Palatino Linotype" panose="02040502050505030304"/>
              </a:rPr>
              <a:t>Britain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80" dirty="0">
                <a:latin typeface="Palatino Linotype" panose="02040502050505030304"/>
                <a:cs typeface="Palatino Linotype" panose="02040502050505030304"/>
              </a:rPr>
              <a:t>and </a:t>
            </a:r>
            <a:r>
              <a:rPr sz="2000" spc="-7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65" dirty="0">
                <a:latin typeface="Palatino Linotype" panose="02040502050505030304"/>
                <a:cs typeface="Palatino Linotype" panose="02040502050505030304"/>
              </a:rPr>
              <a:t>Russia.</a:t>
            </a:r>
            <a:endParaRPr sz="2000" dirty="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900" dirty="0">
              <a:latin typeface="Palatino Linotype" panose="02040502050505030304"/>
              <a:cs typeface="Palatino Linotype" panose="02040502050505030304"/>
            </a:endParaRPr>
          </a:p>
          <a:p>
            <a:pPr marL="12700">
              <a:lnSpc>
                <a:spcPts val="2280"/>
              </a:lnSpc>
            </a:pPr>
            <a:r>
              <a:rPr sz="2000" spc="-80" dirty="0">
                <a:latin typeface="Palatino Linotype" panose="02040502050505030304"/>
                <a:cs typeface="Palatino Linotype" panose="02040502050505030304"/>
              </a:rPr>
              <a:t>Least</a:t>
            </a:r>
            <a:r>
              <a:rPr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0" dirty="0">
                <a:latin typeface="Palatino Linotype" panose="02040502050505030304"/>
                <a:cs typeface="Palatino Linotype" panose="02040502050505030304"/>
              </a:rPr>
              <a:t>performing</a:t>
            </a:r>
            <a:r>
              <a:rPr sz="2000" spc="-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0" dirty="0">
                <a:latin typeface="Palatino Linotype" panose="02040502050505030304"/>
                <a:cs typeface="Palatino Linotype" panose="02040502050505030304"/>
              </a:rPr>
              <a:t>countries</a:t>
            </a:r>
            <a:r>
              <a:rPr sz="2000" spc="-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95" dirty="0">
                <a:latin typeface="Palatino Linotype" panose="02040502050505030304"/>
                <a:cs typeface="Palatino Linotype" panose="02040502050505030304"/>
              </a:rPr>
              <a:t>were</a:t>
            </a:r>
            <a:r>
              <a:rPr sz="2000" spc="-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85" dirty="0">
                <a:latin typeface="Palatino Linotype" panose="02040502050505030304"/>
                <a:cs typeface="Palatino Linotype" panose="02040502050505030304"/>
              </a:rPr>
              <a:t>Italy,</a:t>
            </a:r>
            <a:endParaRPr sz="2000" dirty="0">
              <a:latin typeface="Palatino Linotype" panose="02040502050505030304"/>
              <a:cs typeface="Palatino Linotype" panose="02040502050505030304"/>
            </a:endParaRPr>
          </a:p>
          <a:p>
            <a:pPr marL="12700">
              <a:lnSpc>
                <a:spcPts val="2280"/>
              </a:lnSpc>
            </a:pPr>
            <a:r>
              <a:rPr sz="2000" spc="-45" dirty="0">
                <a:latin typeface="Palatino Linotype" panose="02040502050505030304"/>
                <a:cs typeface="Palatino Linotype" panose="02040502050505030304"/>
              </a:rPr>
              <a:t>Croatia</a:t>
            </a:r>
            <a:r>
              <a:rPr sz="2000" spc="-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80" dirty="0">
                <a:latin typeface="Palatino Linotype" panose="02040502050505030304"/>
                <a:cs typeface="Palatino Linotype" panose="02040502050505030304"/>
              </a:rPr>
              <a:t>and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0" dirty="0">
                <a:latin typeface="Palatino Linotype" panose="02040502050505030304"/>
                <a:cs typeface="Palatino Linotype" panose="02040502050505030304"/>
              </a:rPr>
              <a:t>Spain</a:t>
            </a:r>
            <a:r>
              <a:rPr sz="2000" spc="-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60" dirty="0">
                <a:latin typeface="Palatino Linotype" panose="02040502050505030304"/>
                <a:cs typeface="Palatino Linotype" panose="02040502050505030304"/>
              </a:rPr>
              <a:t>at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bottom.</a:t>
            </a:r>
            <a:endParaRPr sz="2000" dirty="0">
              <a:latin typeface="Palatino Linotype" panose="02040502050505030304"/>
              <a:cs typeface="Palatino Linotype" panose="020405020505050303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32841" y="614552"/>
            <a:ext cx="11236325" cy="5922010"/>
            <a:chOff x="632841" y="614552"/>
            <a:chExt cx="11236325" cy="5922010"/>
          </a:xfrm>
        </p:grpSpPr>
        <p:sp>
          <p:nvSpPr>
            <p:cNvPr id="3" name="object 3"/>
            <p:cNvSpPr/>
            <p:nvPr/>
          </p:nvSpPr>
          <p:spPr>
            <a:xfrm>
              <a:off x="8577072" y="3336035"/>
              <a:ext cx="3291840" cy="3200400"/>
            </a:xfrm>
            <a:custGeom>
              <a:avLst/>
              <a:gdLst/>
              <a:ahLst/>
              <a:cxnLst/>
              <a:rect l="l" t="t" r="r" b="b"/>
              <a:pathLst>
                <a:path w="3291840" h="3200400">
                  <a:moveTo>
                    <a:pt x="3291839" y="0"/>
                  </a:moveTo>
                  <a:lnTo>
                    <a:pt x="0" y="3200400"/>
                  </a:lnTo>
                  <a:lnTo>
                    <a:pt x="3291839" y="3200400"/>
                  </a:lnTo>
                  <a:lnTo>
                    <a:pt x="3291839" y="0"/>
                  </a:lnTo>
                  <a:close/>
                </a:path>
              </a:pathLst>
            </a:custGeom>
            <a:solidFill>
              <a:srgbClr val="4E85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42366" y="624077"/>
              <a:ext cx="10906125" cy="5608320"/>
            </a:xfrm>
            <a:custGeom>
              <a:avLst/>
              <a:gdLst/>
              <a:ahLst/>
              <a:cxnLst/>
              <a:rect l="l" t="t" r="r" b="b"/>
              <a:pathLst>
                <a:path w="10906125" h="5608320">
                  <a:moveTo>
                    <a:pt x="0" y="5608320"/>
                  </a:moveTo>
                  <a:lnTo>
                    <a:pt x="10905744" y="5608320"/>
                  </a:lnTo>
                  <a:lnTo>
                    <a:pt x="10905744" y="0"/>
                  </a:lnTo>
                  <a:lnTo>
                    <a:pt x="0" y="0"/>
                  </a:lnTo>
                  <a:lnTo>
                    <a:pt x="0" y="5608320"/>
                  </a:lnTo>
                  <a:close/>
                </a:path>
              </a:pathLst>
            </a:custGeom>
            <a:ln w="19050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740154" y="3138297"/>
            <a:ext cx="16586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60" dirty="0">
                <a:latin typeface="Palatino Linotype" panose="02040502050505030304"/>
                <a:cs typeface="Palatino Linotype" panose="02040502050505030304"/>
              </a:rPr>
              <a:t>Seasons</a:t>
            </a:r>
            <a:endParaRPr sz="40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55058" y="1853945"/>
            <a:ext cx="0" cy="3236595"/>
          </a:xfrm>
          <a:custGeom>
            <a:avLst/>
            <a:gdLst/>
            <a:ahLst/>
            <a:cxnLst/>
            <a:rect l="l" t="t" r="r" b="b"/>
            <a:pathLst>
              <a:path h="3236595">
                <a:moveTo>
                  <a:pt x="0" y="0"/>
                </a:moveTo>
                <a:lnTo>
                  <a:pt x="0" y="3236467"/>
                </a:lnTo>
              </a:path>
            </a:pathLst>
          </a:custGeom>
          <a:ln w="190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34761" y="2481833"/>
            <a:ext cx="4528185" cy="183070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487045">
              <a:lnSpc>
                <a:spcPts val="2160"/>
              </a:lnSpc>
              <a:spcBef>
                <a:spcPts val="375"/>
              </a:spcBef>
            </a:pPr>
            <a:r>
              <a:rPr sz="2000" spc="-5" dirty="0">
                <a:latin typeface="Palatino Linotype" panose="02040502050505030304"/>
                <a:cs typeface="Palatino Linotype" panose="02040502050505030304"/>
              </a:rPr>
              <a:t>In 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1</a:t>
            </a:r>
            <a:r>
              <a:rPr sz="2000" spc="10" dirty="0">
                <a:latin typeface="Palatino Linotype" panose="02040502050505030304"/>
                <a:cs typeface="Palatino Linotype" panose="02040502050505030304"/>
              </a:rPr>
              <a:t>9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8</a:t>
            </a:r>
            <a:r>
              <a:rPr sz="2000" spc="10" dirty="0">
                <a:latin typeface="Palatino Linotype" panose="02040502050505030304"/>
                <a:cs typeface="Palatino Linotype" panose="02040502050505030304"/>
              </a:rPr>
              <a:t>6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,</a:t>
            </a:r>
            <a:r>
              <a:rPr sz="2000" spc="-17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i</a:t>
            </a:r>
            <a:r>
              <a:rPr sz="2000" spc="-5" dirty="0">
                <a:latin typeface="Palatino Linotype" panose="02040502050505030304"/>
                <a:cs typeface="Palatino Linotype" panose="02040502050505030304"/>
              </a:rPr>
              <a:t>t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170" dirty="0">
                <a:latin typeface="Palatino Linotype" panose="02040502050505030304"/>
                <a:cs typeface="Palatino Linotype" panose="02040502050505030304"/>
              </a:rPr>
              <a:t>wa</a:t>
            </a:r>
            <a:r>
              <a:rPr sz="2000" spc="-105" dirty="0">
                <a:latin typeface="Palatino Linotype" panose="02040502050505030304"/>
                <a:cs typeface="Palatino Linotype" panose="02040502050505030304"/>
              </a:rPr>
              <a:t>s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75" dirty="0">
                <a:latin typeface="Palatino Linotype" panose="02040502050505030304"/>
                <a:cs typeface="Palatino Linotype" panose="02040502050505030304"/>
              </a:rPr>
              <a:t>decided</a:t>
            </a:r>
            <a:r>
              <a:rPr sz="2000" spc="-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t</a:t>
            </a:r>
            <a:r>
              <a:rPr sz="2000" spc="-20" dirty="0">
                <a:latin typeface="Palatino Linotype" panose="02040502050505030304"/>
                <a:cs typeface="Palatino Linotype" panose="02040502050505030304"/>
              </a:rPr>
              <a:t>o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85" dirty="0">
                <a:latin typeface="Palatino Linotype" panose="02040502050505030304"/>
                <a:cs typeface="Palatino Linotype" panose="02040502050505030304"/>
              </a:rPr>
              <a:t>separate</a:t>
            </a:r>
            <a:r>
              <a:rPr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35" dirty="0">
                <a:latin typeface="Palatino Linotype" panose="02040502050505030304"/>
                <a:cs typeface="Palatino Linotype" panose="02040502050505030304"/>
              </a:rPr>
              <a:t>the  </a:t>
            </a:r>
            <a:r>
              <a:rPr sz="2000" spc="-55" dirty="0">
                <a:latin typeface="Palatino Linotype" panose="02040502050505030304"/>
                <a:cs typeface="Palatino Linotype" panose="02040502050505030304"/>
              </a:rPr>
              <a:t>Summer</a:t>
            </a:r>
            <a:r>
              <a:rPr sz="2000" spc="-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80" dirty="0">
                <a:latin typeface="Palatino Linotype" panose="02040502050505030304"/>
                <a:cs typeface="Palatino Linotype" panose="02040502050505030304"/>
              </a:rPr>
              <a:t>and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0" dirty="0">
                <a:latin typeface="Palatino Linotype" panose="02040502050505030304"/>
                <a:cs typeface="Palatino Linotype" panose="02040502050505030304"/>
              </a:rPr>
              <a:t>Winter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65" dirty="0">
                <a:latin typeface="Palatino Linotype" panose="02040502050505030304"/>
                <a:cs typeface="Palatino Linotype" panose="02040502050505030304"/>
              </a:rPr>
              <a:t>Games.</a:t>
            </a:r>
            <a:endParaRPr sz="2000">
              <a:latin typeface="Palatino Linotype" panose="02040502050505030304"/>
              <a:cs typeface="Palatino Linotype" panose="02040502050505030304"/>
            </a:endParaRPr>
          </a:p>
          <a:p>
            <a:pPr marL="12700" marR="5080">
              <a:lnSpc>
                <a:spcPct val="90000"/>
              </a:lnSpc>
              <a:spcBef>
                <a:spcPts val="975"/>
              </a:spcBef>
            </a:pPr>
            <a:r>
              <a:rPr sz="2000" spc="-25" dirty="0">
                <a:latin typeface="Palatino Linotype" panose="02040502050505030304"/>
                <a:cs typeface="Palatino Linotype" panose="02040502050505030304"/>
              </a:rPr>
              <a:t>So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,</a:t>
            </a:r>
            <a:r>
              <a:rPr sz="2000" spc="-1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th</a:t>
            </a:r>
            <a:r>
              <a:rPr sz="2000" spc="-35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0" dirty="0">
                <a:latin typeface="Palatino Linotype" panose="02040502050505030304"/>
                <a:cs typeface="Palatino Linotype" panose="02040502050505030304"/>
              </a:rPr>
              <a:t>numbe</a:t>
            </a:r>
            <a:r>
              <a:rPr sz="2000" spc="-30" dirty="0">
                <a:latin typeface="Palatino Linotype" panose="02040502050505030304"/>
                <a:cs typeface="Palatino Linotype" panose="02040502050505030304"/>
              </a:rPr>
              <a:t>r</a:t>
            </a:r>
            <a:r>
              <a:rPr sz="2000" spc="-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o</a:t>
            </a:r>
            <a:r>
              <a:rPr sz="2000" spc="-25" dirty="0">
                <a:latin typeface="Palatino Linotype" panose="02040502050505030304"/>
                <a:cs typeface="Palatino Linotype" panose="02040502050505030304"/>
              </a:rPr>
              <a:t>f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5" dirty="0">
                <a:latin typeface="Palatino Linotype" panose="02040502050505030304"/>
                <a:cs typeface="Palatino Linotype" panose="02040502050505030304"/>
              </a:rPr>
              <a:t>athletes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5" dirty="0">
                <a:latin typeface="Palatino Linotype" panose="02040502050505030304"/>
                <a:cs typeface="Palatino Linotype" panose="02040502050505030304"/>
              </a:rPr>
              <a:t>partic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i</a:t>
            </a:r>
            <a:r>
              <a:rPr sz="2000" spc="-60" dirty="0">
                <a:latin typeface="Palatino Linotype" panose="02040502050505030304"/>
                <a:cs typeface="Palatino Linotype" panose="02040502050505030304"/>
              </a:rPr>
              <a:t>pating</a:t>
            </a:r>
            <a:r>
              <a:rPr sz="2000" spc="-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in  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5" dirty="0">
                <a:latin typeface="Palatino Linotype" panose="02040502050505030304"/>
                <a:cs typeface="Palatino Linotype" panose="02040502050505030304"/>
              </a:rPr>
              <a:t>Summer</a:t>
            </a:r>
            <a:r>
              <a:rPr sz="2000" spc="-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65" dirty="0">
                <a:latin typeface="Palatino Linotype" panose="02040502050505030304"/>
                <a:cs typeface="Palatino Linotype" panose="02040502050505030304"/>
              </a:rPr>
              <a:t>Olympics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80" dirty="0">
                <a:latin typeface="Palatino Linotype" panose="02040502050505030304"/>
                <a:cs typeface="Palatino Linotype" panose="02040502050505030304"/>
              </a:rPr>
              <a:t>are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0" dirty="0">
                <a:latin typeface="Palatino Linotype" panose="02040502050505030304"/>
                <a:cs typeface="Palatino Linotype" panose="02040502050505030304"/>
              </a:rPr>
              <a:t>more</a:t>
            </a:r>
            <a:r>
              <a:rPr sz="2000" spc="-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100" dirty="0">
                <a:latin typeface="Palatino Linotype" panose="02040502050505030304"/>
                <a:cs typeface="Palatino Linotype" panose="02040502050505030304"/>
              </a:rPr>
              <a:t>whereas </a:t>
            </a:r>
            <a:r>
              <a:rPr sz="2000" spc="-9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35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5" dirty="0">
                <a:latin typeface="Palatino Linotype" panose="02040502050505030304"/>
                <a:cs typeface="Palatino Linotype" panose="02040502050505030304"/>
              </a:rPr>
              <a:t>number</a:t>
            </a:r>
            <a:r>
              <a:rPr sz="2000" spc="-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3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5" dirty="0">
                <a:latin typeface="Palatino Linotype" panose="02040502050505030304"/>
                <a:cs typeface="Palatino Linotype" panose="02040502050505030304"/>
              </a:rPr>
              <a:t>athletes</a:t>
            </a:r>
            <a:r>
              <a:rPr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80" dirty="0">
                <a:latin typeface="Palatino Linotype" panose="02040502050505030304"/>
                <a:cs typeface="Palatino Linotype" panose="02040502050505030304"/>
              </a:rPr>
              <a:t>are</a:t>
            </a:r>
            <a:r>
              <a:rPr sz="2000" spc="-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0" dirty="0">
                <a:latin typeface="Palatino Linotype" panose="02040502050505030304"/>
                <a:cs typeface="Palatino Linotype" panose="02040502050505030304"/>
              </a:rPr>
              <a:t>significantly </a:t>
            </a:r>
            <a:r>
              <a:rPr sz="2000" spc="-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75" dirty="0">
                <a:latin typeface="Palatino Linotype" panose="02040502050505030304"/>
                <a:cs typeface="Palatino Linotype" panose="02040502050505030304"/>
              </a:rPr>
              <a:t>low</a:t>
            </a:r>
            <a:r>
              <a:rPr sz="2000" spc="-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35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2000" spc="-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0" dirty="0">
                <a:latin typeface="Palatino Linotype" panose="02040502050505030304"/>
                <a:cs typeface="Palatino Linotype" panose="02040502050505030304"/>
              </a:rPr>
              <a:t>Winter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65" dirty="0">
                <a:latin typeface="Palatino Linotype" panose="02040502050505030304"/>
                <a:cs typeface="Palatino Linotype" panose="02040502050505030304"/>
              </a:rPr>
              <a:t>Olympics</a:t>
            </a:r>
            <a:r>
              <a:rPr sz="2000" spc="-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.</a:t>
            </a:r>
            <a:endParaRPr sz="2000">
              <a:latin typeface="Palatino Linotype" panose="02040502050505030304"/>
              <a:cs typeface="Palatino Linotype" panose="020405020505050303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24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61947" y="1886838"/>
            <a:ext cx="27578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5" dirty="0"/>
              <a:t>CONTENTS</a:t>
            </a:r>
          </a:p>
        </p:txBody>
      </p:sp>
      <p:sp>
        <p:nvSpPr>
          <p:cNvPr id="8" name="object 8"/>
          <p:cNvSpPr/>
          <p:nvPr/>
        </p:nvSpPr>
        <p:spPr>
          <a:xfrm>
            <a:off x="1289303" y="2903220"/>
            <a:ext cx="9850120" cy="2425065"/>
          </a:xfrm>
          <a:custGeom>
            <a:avLst/>
            <a:gdLst/>
            <a:ahLst/>
            <a:cxnLst/>
            <a:rect l="l" t="t" r="r" b="b"/>
            <a:pathLst>
              <a:path w="9850120" h="2425065">
                <a:moveTo>
                  <a:pt x="0" y="0"/>
                </a:moveTo>
                <a:lnTo>
                  <a:pt x="9849612" y="0"/>
                </a:lnTo>
              </a:path>
              <a:path w="9850120" h="2425065">
                <a:moveTo>
                  <a:pt x="0" y="606551"/>
                </a:moveTo>
                <a:lnTo>
                  <a:pt x="9849612" y="606551"/>
                </a:lnTo>
              </a:path>
              <a:path w="9850120" h="2425065">
                <a:moveTo>
                  <a:pt x="0" y="1213103"/>
                </a:moveTo>
                <a:lnTo>
                  <a:pt x="9849612" y="1213103"/>
                </a:lnTo>
              </a:path>
              <a:path w="9850120" h="2425065">
                <a:moveTo>
                  <a:pt x="0" y="1819655"/>
                </a:moveTo>
                <a:lnTo>
                  <a:pt x="9849612" y="1819655"/>
                </a:lnTo>
              </a:path>
              <a:path w="9850120" h="2425065">
                <a:moveTo>
                  <a:pt x="0" y="2424683"/>
                </a:moveTo>
                <a:lnTo>
                  <a:pt x="9849612" y="2424683"/>
                </a:lnTo>
              </a:path>
            </a:pathLst>
          </a:custGeom>
          <a:ln w="12700">
            <a:solidFill>
              <a:srgbClr val="EF7E0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68297" y="2975228"/>
            <a:ext cx="3244850" cy="281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Palatino Linotype" panose="02040502050505030304"/>
                <a:cs typeface="Palatino Linotype" panose="02040502050505030304"/>
              </a:rPr>
              <a:t>CASE</a:t>
            </a:r>
            <a:r>
              <a:rPr sz="2400" spc="-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400" spc="-70" dirty="0">
                <a:latin typeface="Palatino Linotype" panose="02040502050505030304"/>
                <a:cs typeface="Palatino Linotype" panose="02040502050505030304"/>
              </a:rPr>
              <a:t>STUDY</a:t>
            </a:r>
            <a:endParaRPr sz="2400" dirty="0">
              <a:latin typeface="Palatino Linotype" panose="02040502050505030304"/>
              <a:cs typeface="Palatino Linotype" panose="02040502050505030304"/>
            </a:endParaRPr>
          </a:p>
          <a:p>
            <a:pPr marL="12700" marR="939165">
              <a:lnSpc>
                <a:spcPts val="4780"/>
              </a:lnSpc>
              <a:spcBef>
                <a:spcPts val="470"/>
              </a:spcBef>
            </a:pPr>
            <a:r>
              <a:rPr sz="2400" spc="-30" dirty="0">
                <a:latin typeface="Palatino Linotype" panose="02040502050505030304"/>
                <a:cs typeface="Palatino Linotype" panose="02040502050505030304"/>
              </a:rPr>
              <a:t>OBJECTIVES </a:t>
            </a:r>
            <a:r>
              <a:rPr sz="2400" spc="-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400" spc="-20" dirty="0">
                <a:latin typeface="Palatino Linotype" panose="02040502050505030304"/>
                <a:cs typeface="Palatino Linotype" panose="02040502050505030304"/>
              </a:rPr>
              <a:t>D</a:t>
            </a:r>
            <a:r>
              <a:rPr sz="2400" spc="-405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2400" spc="-195" dirty="0">
                <a:latin typeface="Palatino Linotype" panose="02040502050505030304"/>
                <a:cs typeface="Palatino Linotype" panose="02040502050505030304"/>
              </a:rPr>
              <a:t>T</a:t>
            </a:r>
            <a:r>
              <a:rPr sz="2400" spc="-22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24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400" spc="-229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2400" spc="-150" dirty="0">
                <a:latin typeface="Palatino Linotype" panose="02040502050505030304"/>
                <a:cs typeface="Palatino Linotype" panose="02040502050505030304"/>
              </a:rPr>
              <a:t>NA</a:t>
            </a:r>
            <a:r>
              <a:rPr sz="2400" spc="-295" dirty="0">
                <a:latin typeface="Palatino Linotype" panose="02040502050505030304"/>
                <a:cs typeface="Palatino Linotype" panose="02040502050505030304"/>
              </a:rPr>
              <a:t>L</a:t>
            </a:r>
            <a:r>
              <a:rPr sz="2400" spc="-50" dirty="0">
                <a:latin typeface="Palatino Linotype" panose="02040502050505030304"/>
                <a:cs typeface="Palatino Linotype" panose="02040502050505030304"/>
              </a:rPr>
              <a:t>YSIS</a:t>
            </a:r>
            <a:endParaRPr sz="2400" dirty="0">
              <a:latin typeface="Palatino Linotype" panose="02040502050505030304"/>
              <a:cs typeface="Palatino Linotype" panose="02040502050505030304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2400" spc="-40" dirty="0">
                <a:latin typeface="Palatino Linotype" panose="02040502050505030304"/>
                <a:cs typeface="Palatino Linotype" panose="02040502050505030304"/>
              </a:rPr>
              <a:t>IM</a:t>
            </a:r>
            <a:r>
              <a:rPr sz="2400" spc="-35" dirty="0">
                <a:latin typeface="Palatino Linotype" panose="02040502050505030304"/>
                <a:cs typeface="Palatino Linotype" panose="02040502050505030304"/>
              </a:rPr>
              <a:t>P</a:t>
            </a:r>
            <a:r>
              <a:rPr sz="2400" spc="-40" dirty="0">
                <a:latin typeface="Palatino Linotype" panose="02040502050505030304"/>
                <a:cs typeface="Palatino Linotype" panose="02040502050505030304"/>
              </a:rPr>
              <a:t>O</a:t>
            </a:r>
            <a:r>
              <a:rPr sz="2400" spc="-95" dirty="0">
                <a:latin typeface="Palatino Linotype" panose="02040502050505030304"/>
                <a:cs typeface="Palatino Linotype" panose="02040502050505030304"/>
              </a:rPr>
              <a:t>R</a:t>
            </a:r>
            <a:r>
              <a:rPr sz="2400" spc="-195" dirty="0">
                <a:latin typeface="Palatino Linotype" panose="02040502050505030304"/>
                <a:cs typeface="Palatino Linotype" panose="02040502050505030304"/>
              </a:rPr>
              <a:t>T</a:t>
            </a:r>
            <a:r>
              <a:rPr sz="2400" spc="-120" dirty="0">
                <a:latin typeface="Palatino Linotype" panose="02040502050505030304"/>
                <a:cs typeface="Palatino Linotype" panose="02040502050505030304"/>
              </a:rPr>
              <a:t>AN</a:t>
            </a:r>
            <a:r>
              <a:rPr sz="2400" spc="-90" dirty="0">
                <a:latin typeface="Palatino Linotype" panose="02040502050505030304"/>
                <a:cs typeface="Palatino Linotype" panose="02040502050505030304"/>
              </a:rPr>
              <a:t>T</a:t>
            </a:r>
            <a:r>
              <a:rPr sz="24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400" spc="-215" dirty="0">
                <a:latin typeface="Palatino Linotype" panose="02040502050505030304"/>
                <a:cs typeface="Palatino Linotype" panose="02040502050505030304"/>
              </a:rPr>
              <a:t>F</a:t>
            </a:r>
            <a:r>
              <a:rPr sz="2400" spc="-45" dirty="0">
                <a:latin typeface="Palatino Linotype" panose="02040502050505030304"/>
                <a:cs typeface="Palatino Linotype" panose="02040502050505030304"/>
              </a:rPr>
              <a:t>ACTORS</a:t>
            </a:r>
            <a:endParaRPr sz="2400" dirty="0">
              <a:latin typeface="Palatino Linotype" panose="02040502050505030304"/>
              <a:cs typeface="Palatino Linotype" panose="02040502050505030304"/>
            </a:endParaRPr>
          </a:p>
          <a:p>
            <a:pPr marL="12700">
              <a:lnSpc>
                <a:spcPct val="100000"/>
              </a:lnSpc>
              <a:spcBef>
                <a:spcPts val="1900"/>
              </a:spcBef>
            </a:pPr>
            <a:r>
              <a:rPr sz="2400" spc="-30" dirty="0">
                <a:latin typeface="Palatino Linotype" panose="02040502050505030304"/>
                <a:cs typeface="Palatino Linotype" panose="02040502050505030304"/>
              </a:rPr>
              <a:t>FINDINGS</a:t>
            </a:r>
            <a:endParaRPr sz="2400" dirty="0">
              <a:latin typeface="Palatino Linotype" panose="02040502050505030304"/>
              <a:cs typeface="Palatino Linotype" panose="020405020505050303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1563" y="321563"/>
            <a:ext cx="11547475" cy="6215380"/>
            <a:chOff x="321563" y="321563"/>
            <a:chExt cx="11547475" cy="6215380"/>
          </a:xfrm>
        </p:grpSpPr>
        <p:sp>
          <p:nvSpPr>
            <p:cNvPr id="3" name="object 3"/>
            <p:cNvSpPr/>
            <p:nvPr/>
          </p:nvSpPr>
          <p:spPr>
            <a:xfrm>
              <a:off x="321563" y="321563"/>
              <a:ext cx="11547475" cy="6215380"/>
            </a:xfrm>
            <a:custGeom>
              <a:avLst/>
              <a:gdLst/>
              <a:ahLst/>
              <a:cxnLst/>
              <a:rect l="l" t="t" r="r" b="b"/>
              <a:pathLst>
                <a:path w="11547475" h="6215380">
                  <a:moveTo>
                    <a:pt x="7965820" y="0"/>
                  </a:moveTo>
                  <a:lnTo>
                    <a:pt x="0" y="0"/>
                  </a:lnTo>
                  <a:lnTo>
                    <a:pt x="0" y="6213081"/>
                  </a:lnTo>
                  <a:lnTo>
                    <a:pt x="7223252" y="6213081"/>
                  </a:lnTo>
                  <a:lnTo>
                    <a:pt x="7223252" y="6214871"/>
                  </a:lnTo>
                  <a:lnTo>
                    <a:pt x="8103742" y="6214871"/>
                  </a:lnTo>
                  <a:lnTo>
                    <a:pt x="8417560" y="5909741"/>
                  </a:lnTo>
                  <a:lnTo>
                    <a:pt x="320052" y="5909741"/>
                  </a:lnTo>
                  <a:lnTo>
                    <a:pt x="320052" y="301497"/>
                  </a:lnTo>
                  <a:lnTo>
                    <a:pt x="11225657" y="301497"/>
                  </a:lnTo>
                  <a:lnTo>
                    <a:pt x="11225657" y="3179698"/>
                  </a:lnTo>
                  <a:lnTo>
                    <a:pt x="11547347" y="2866897"/>
                  </a:lnTo>
                  <a:lnTo>
                    <a:pt x="11547347" y="1777"/>
                  </a:lnTo>
                  <a:lnTo>
                    <a:pt x="7965820" y="1777"/>
                  </a:lnTo>
                  <a:lnTo>
                    <a:pt x="7965820" y="0"/>
                  </a:lnTo>
                  <a:close/>
                </a:path>
              </a:pathLst>
            </a:custGeom>
            <a:solidFill>
              <a:srgbClr val="7E7E7E">
                <a:alpha val="2509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577071" y="3336036"/>
              <a:ext cx="3291840" cy="3200400"/>
            </a:xfrm>
            <a:custGeom>
              <a:avLst/>
              <a:gdLst/>
              <a:ahLst/>
              <a:cxnLst/>
              <a:rect l="l" t="t" r="r" b="b"/>
              <a:pathLst>
                <a:path w="3291840" h="3200400">
                  <a:moveTo>
                    <a:pt x="3291839" y="0"/>
                  </a:moveTo>
                  <a:lnTo>
                    <a:pt x="0" y="3200400"/>
                  </a:lnTo>
                  <a:lnTo>
                    <a:pt x="3291839" y="3200400"/>
                  </a:lnTo>
                  <a:lnTo>
                    <a:pt x="3291839" y="0"/>
                  </a:lnTo>
                  <a:close/>
                </a:path>
              </a:pathLst>
            </a:custGeom>
            <a:solidFill>
              <a:srgbClr val="4E85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1644" y="918972"/>
              <a:ext cx="7746492" cy="497890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26919" y="1132293"/>
              <a:ext cx="4926330" cy="476558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87296" y="1050036"/>
              <a:ext cx="2742437" cy="277291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347213" y="1451610"/>
              <a:ext cx="4306570" cy="4306570"/>
            </a:xfrm>
            <a:custGeom>
              <a:avLst/>
              <a:gdLst/>
              <a:ahLst/>
              <a:cxnLst/>
              <a:rect l="l" t="t" r="r" b="b"/>
              <a:pathLst>
                <a:path w="4306570" h="4306570">
                  <a:moveTo>
                    <a:pt x="2153285" y="0"/>
                  </a:moveTo>
                  <a:lnTo>
                    <a:pt x="2153285" y="2153285"/>
                  </a:lnTo>
                  <a:lnTo>
                    <a:pt x="29337" y="1799209"/>
                  </a:lnTo>
                  <a:lnTo>
                    <a:pt x="21593" y="1849426"/>
                  </a:lnTo>
                  <a:lnTo>
                    <a:pt x="15023" y="1899807"/>
                  </a:lnTo>
                  <a:lnTo>
                    <a:pt x="9632" y="1950324"/>
                  </a:lnTo>
                  <a:lnTo>
                    <a:pt x="5428" y="2000956"/>
                  </a:lnTo>
                  <a:lnTo>
                    <a:pt x="2417" y="2051676"/>
                  </a:lnTo>
                  <a:lnTo>
                    <a:pt x="605" y="2102460"/>
                  </a:lnTo>
                  <a:lnTo>
                    <a:pt x="0" y="2153285"/>
                  </a:lnTo>
                  <a:lnTo>
                    <a:pt x="526" y="2201371"/>
                  </a:lnTo>
                  <a:lnTo>
                    <a:pt x="2098" y="2249200"/>
                  </a:lnTo>
                  <a:lnTo>
                    <a:pt x="4704" y="2296761"/>
                  </a:lnTo>
                  <a:lnTo>
                    <a:pt x="8333" y="2344042"/>
                  </a:lnTo>
                  <a:lnTo>
                    <a:pt x="12975" y="2391032"/>
                  </a:lnTo>
                  <a:lnTo>
                    <a:pt x="18619" y="2437721"/>
                  </a:lnTo>
                  <a:lnTo>
                    <a:pt x="25254" y="2484098"/>
                  </a:lnTo>
                  <a:lnTo>
                    <a:pt x="32868" y="2530152"/>
                  </a:lnTo>
                  <a:lnTo>
                    <a:pt x="41451" y="2575871"/>
                  </a:lnTo>
                  <a:lnTo>
                    <a:pt x="50991" y="2621245"/>
                  </a:lnTo>
                  <a:lnTo>
                    <a:pt x="61479" y="2666263"/>
                  </a:lnTo>
                  <a:lnTo>
                    <a:pt x="72903" y="2710913"/>
                  </a:lnTo>
                  <a:lnTo>
                    <a:pt x="85252" y="2755186"/>
                  </a:lnTo>
                  <a:lnTo>
                    <a:pt x="98514" y="2799070"/>
                  </a:lnTo>
                  <a:lnTo>
                    <a:pt x="112680" y="2842554"/>
                  </a:lnTo>
                  <a:lnTo>
                    <a:pt x="127738" y="2885627"/>
                  </a:lnTo>
                  <a:lnTo>
                    <a:pt x="143678" y="2928279"/>
                  </a:lnTo>
                  <a:lnTo>
                    <a:pt x="160487" y="2970497"/>
                  </a:lnTo>
                  <a:lnTo>
                    <a:pt x="178156" y="3012272"/>
                  </a:lnTo>
                  <a:lnTo>
                    <a:pt x="196674" y="3053593"/>
                  </a:lnTo>
                  <a:lnTo>
                    <a:pt x="216029" y="3094448"/>
                  </a:lnTo>
                  <a:lnTo>
                    <a:pt x="236210" y="3134826"/>
                  </a:lnTo>
                  <a:lnTo>
                    <a:pt x="257208" y="3174717"/>
                  </a:lnTo>
                  <a:lnTo>
                    <a:pt x="279009" y="3214110"/>
                  </a:lnTo>
                  <a:lnTo>
                    <a:pt x="301605" y="3252993"/>
                  </a:lnTo>
                  <a:lnTo>
                    <a:pt x="324983" y="3291356"/>
                  </a:lnTo>
                  <a:lnTo>
                    <a:pt x="349134" y="3329188"/>
                  </a:lnTo>
                  <a:lnTo>
                    <a:pt x="374045" y="3366478"/>
                  </a:lnTo>
                  <a:lnTo>
                    <a:pt x="399706" y="3403215"/>
                  </a:lnTo>
                  <a:lnTo>
                    <a:pt x="426106" y="3439388"/>
                  </a:lnTo>
                  <a:lnTo>
                    <a:pt x="453234" y="3474986"/>
                  </a:lnTo>
                  <a:lnTo>
                    <a:pt x="481080" y="3509998"/>
                  </a:lnTo>
                  <a:lnTo>
                    <a:pt x="509632" y="3544413"/>
                  </a:lnTo>
                  <a:lnTo>
                    <a:pt x="538878" y="3578221"/>
                  </a:lnTo>
                  <a:lnTo>
                    <a:pt x="568810" y="3611410"/>
                  </a:lnTo>
                  <a:lnTo>
                    <a:pt x="599414" y="3643969"/>
                  </a:lnTo>
                  <a:lnTo>
                    <a:pt x="630682" y="3675887"/>
                  </a:lnTo>
                  <a:lnTo>
                    <a:pt x="662600" y="3707155"/>
                  </a:lnTo>
                  <a:lnTo>
                    <a:pt x="695159" y="3737759"/>
                  </a:lnTo>
                  <a:lnTo>
                    <a:pt x="728348" y="3767691"/>
                  </a:lnTo>
                  <a:lnTo>
                    <a:pt x="762156" y="3796937"/>
                  </a:lnTo>
                  <a:lnTo>
                    <a:pt x="796571" y="3825489"/>
                  </a:lnTo>
                  <a:lnTo>
                    <a:pt x="831583" y="3853335"/>
                  </a:lnTo>
                  <a:lnTo>
                    <a:pt x="867181" y="3880463"/>
                  </a:lnTo>
                  <a:lnTo>
                    <a:pt x="903354" y="3906863"/>
                  </a:lnTo>
                  <a:lnTo>
                    <a:pt x="940091" y="3932524"/>
                  </a:lnTo>
                  <a:lnTo>
                    <a:pt x="977381" y="3957435"/>
                  </a:lnTo>
                  <a:lnTo>
                    <a:pt x="1015213" y="3981586"/>
                  </a:lnTo>
                  <a:lnTo>
                    <a:pt x="1053576" y="4004964"/>
                  </a:lnTo>
                  <a:lnTo>
                    <a:pt x="1092459" y="4027560"/>
                  </a:lnTo>
                  <a:lnTo>
                    <a:pt x="1131852" y="4049361"/>
                  </a:lnTo>
                  <a:lnTo>
                    <a:pt x="1171743" y="4070359"/>
                  </a:lnTo>
                  <a:lnTo>
                    <a:pt x="1212121" y="4090540"/>
                  </a:lnTo>
                  <a:lnTo>
                    <a:pt x="1252976" y="4109895"/>
                  </a:lnTo>
                  <a:lnTo>
                    <a:pt x="1294297" y="4128413"/>
                  </a:lnTo>
                  <a:lnTo>
                    <a:pt x="1336072" y="4146082"/>
                  </a:lnTo>
                  <a:lnTo>
                    <a:pt x="1378290" y="4162891"/>
                  </a:lnTo>
                  <a:lnTo>
                    <a:pt x="1420942" y="4178831"/>
                  </a:lnTo>
                  <a:lnTo>
                    <a:pt x="1464015" y="4193889"/>
                  </a:lnTo>
                  <a:lnTo>
                    <a:pt x="1507499" y="4208055"/>
                  </a:lnTo>
                  <a:lnTo>
                    <a:pt x="1551383" y="4221317"/>
                  </a:lnTo>
                  <a:lnTo>
                    <a:pt x="1595656" y="4233666"/>
                  </a:lnTo>
                  <a:lnTo>
                    <a:pt x="1640306" y="4245090"/>
                  </a:lnTo>
                  <a:lnTo>
                    <a:pt x="1685324" y="4255578"/>
                  </a:lnTo>
                  <a:lnTo>
                    <a:pt x="1730698" y="4265118"/>
                  </a:lnTo>
                  <a:lnTo>
                    <a:pt x="1776417" y="4273701"/>
                  </a:lnTo>
                  <a:lnTo>
                    <a:pt x="1822471" y="4281315"/>
                  </a:lnTo>
                  <a:lnTo>
                    <a:pt x="1868848" y="4287950"/>
                  </a:lnTo>
                  <a:lnTo>
                    <a:pt x="1915537" y="4293594"/>
                  </a:lnTo>
                  <a:lnTo>
                    <a:pt x="1962527" y="4298236"/>
                  </a:lnTo>
                  <a:lnTo>
                    <a:pt x="2009808" y="4301865"/>
                  </a:lnTo>
                  <a:lnTo>
                    <a:pt x="2057369" y="4304471"/>
                  </a:lnTo>
                  <a:lnTo>
                    <a:pt x="2105198" y="4306043"/>
                  </a:lnTo>
                  <a:lnTo>
                    <a:pt x="2153285" y="4306570"/>
                  </a:lnTo>
                  <a:lnTo>
                    <a:pt x="2201371" y="4306043"/>
                  </a:lnTo>
                  <a:lnTo>
                    <a:pt x="2249200" y="4304471"/>
                  </a:lnTo>
                  <a:lnTo>
                    <a:pt x="2296761" y="4301865"/>
                  </a:lnTo>
                  <a:lnTo>
                    <a:pt x="2344042" y="4298236"/>
                  </a:lnTo>
                  <a:lnTo>
                    <a:pt x="2391032" y="4293594"/>
                  </a:lnTo>
                  <a:lnTo>
                    <a:pt x="2437721" y="4287950"/>
                  </a:lnTo>
                  <a:lnTo>
                    <a:pt x="2484098" y="4281315"/>
                  </a:lnTo>
                  <a:lnTo>
                    <a:pt x="2530152" y="4273701"/>
                  </a:lnTo>
                  <a:lnTo>
                    <a:pt x="2575871" y="4265118"/>
                  </a:lnTo>
                  <a:lnTo>
                    <a:pt x="2621245" y="4255578"/>
                  </a:lnTo>
                  <a:lnTo>
                    <a:pt x="2666263" y="4245090"/>
                  </a:lnTo>
                  <a:lnTo>
                    <a:pt x="2710913" y="4233666"/>
                  </a:lnTo>
                  <a:lnTo>
                    <a:pt x="2755186" y="4221317"/>
                  </a:lnTo>
                  <a:lnTo>
                    <a:pt x="2799070" y="4208055"/>
                  </a:lnTo>
                  <a:lnTo>
                    <a:pt x="2842554" y="4193889"/>
                  </a:lnTo>
                  <a:lnTo>
                    <a:pt x="2885627" y="4178831"/>
                  </a:lnTo>
                  <a:lnTo>
                    <a:pt x="2928279" y="4162891"/>
                  </a:lnTo>
                  <a:lnTo>
                    <a:pt x="2970497" y="4146082"/>
                  </a:lnTo>
                  <a:lnTo>
                    <a:pt x="3012272" y="4128413"/>
                  </a:lnTo>
                  <a:lnTo>
                    <a:pt x="3053593" y="4109895"/>
                  </a:lnTo>
                  <a:lnTo>
                    <a:pt x="3094448" y="4090540"/>
                  </a:lnTo>
                  <a:lnTo>
                    <a:pt x="3134826" y="4070359"/>
                  </a:lnTo>
                  <a:lnTo>
                    <a:pt x="3174717" y="4049361"/>
                  </a:lnTo>
                  <a:lnTo>
                    <a:pt x="3214110" y="4027560"/>
                  </a:lnTo>
                  <a:lnTo>
                    <a:pt x="3252993" y="4004964"/>
                  </a:lnTo>
                  <a:lnTo>
                    <a:pt x="3291356" y="3981586"/>
                  </a:lnTo>
                  <a:lnTo>
                    <a:pt x="3329188" y="3957435"/>
                  </a:lnTo>
                  <a:lnTo>
                    <a:pt x="3366478" y="3932524"/>
                  </a:lnTo>
                  <a:lnTo>
                    <a:pt x="3403215" y="3906863"/>
                  </a:lnTo>
                  <a:lnTo>
                    <a:pt x="3439388" y="3880463"/>
                  </a:lnTo>
                  <a:lnTo>
                    <a:pt x="3474986" y="3853335"/>
                  </a:lnTo>
                  <a:lnTo>
                    <a:pt x="3509998" y="3825489"/>
                  </a:lnTo>
                  <a:lnTo>
                    <a:pt x="3544413" y="3796937"/>
                  </a:lnTo>
                  <a:lnTo>
                    <a:pt x="3578221" y="3767691"/>
                  </a:lnTo>
                  <a:lnTo>
                    <a:pt x="3611410" y="3737759"/>
                  </a:lnTo>
                  <a:lnTo>
                    <a:pt x="3643969" y="3707155"/>
                  </a:lnTo>
                  <a:lnTo>
                    <a:pt x="3675888" y="3675887"/>
                  </a:lnTo>
                  <a:lnTo>
                    <a:pt x="3707155" y="3643969"/>
                  </a:lnTo>
                  <a:lnTo>
                    <a:pt x="3737759" y="3611410"/>
                  </a:lnTo>
                  <a:lnTo>
                    <a:pt x="3767691" y="3578221"/>
                  </a:lnTo>
                  <a:lnTo>
                    <a:pt x="3796937" y="3544413"/>
                  </a:lnTo>
                  <a:lnTo>
                    <a:pt x="3825489" y="3509998"/>
                  </a:lnTo>
                  <a:lnTo>
                    <a:pt x="3853335" y="3474986"/>
                  </a:lnTo>
                  <a:lnTo>
                    <a:pt x="3880463" y="3439388"/>
                  </a:lnTo>
                  <a:lnTo>
                    <a:pt x="3906863" y="3403215"/>
                  </a:lnTo>
                  <a:lnTo>
                    <a:pt x="3932524" y="3366478"/>
                  </a:lnTo>
                  <a:lnTo>
                    <a:pt x="3957435" y="3329188"/>
                  </a:lnTo>
                  <a:lnTo>
                    <a:pt x="3981586" y="3291356"/>
                  </a:lnTo>
                  <a:lnTo>
                    <a:pt x="4004964" y="3252993"/>
                  </a:lnTo>
                  <a:lnTo>
                    <a:pt x="4027560" y="3214110"/>
                  </a:lnTo>
                  <a:lnTo>
                    <a:pt x="4049361" y="3174717"/>
                  </a:lnTo>
                  <a:lnTo>
                    <a:pt x="4070359" y="3134826"/>
                  </a:lnTo>
                  <a:lnTo>
                    <a:pt x="4090540" y="3094448"/>
                  </a:lnTo>
                  <a:lnTo>
                    <a:pt x="4109895" y="3053593"/>
                  </a:lnTo>
                  <a:lnTo>
                    <a:pt x="4128413" y="3012272"/>
                  </a:lnTo>
                  <a:lnTo>
                    <a:pt x="4146082" y="2970497"/>
                  </a:lnTo>
                  <a:lnTo>
                    <a:pt x="4162891" y="2928279"/>
                  </a:lnTo>
                  <a:lnTo>
                    <a:pt x="4178831" y="2885627"/>
                  </a:lnTo>
                  <a:lnTo>
                    <a:pt x="4193889" y="2842554"/>
                  </a:lnTo>
                  <a:lnTo>
                    <a:pt x="4208055" y="2799070"/>
                  </a:lnTo>
                  <a:lnTo>
                    <a:pt x="4221317" y="2755186"/>
                  </a:lnTo>
                  <a:lnTo>
                    <a:pt x="4233666" y="2710913"/>
                  </a:lnTo>
                  <a:lnTo>
                    <a:pt x="4245090" y="2666263"/>
                  </a:lnTo>
                  <a:lnTo>
                    <a:pt x="4255578" y="2621245"/>
                  </a:lnTo>
                  <a:lnTo>
                    <a:pt x="4265118" y="2575871"/>
                  </a:lnTo>
                  <a:lnTo>
                    <a:pt x="4273701" y="2530152"/>
                  </a:lnTo>
                  <a:lnTo>
                    <a:pt x="4281315" y="2484098"/>
                  </a:lnTo>
                  <a:lnTo>
                    <a:pt x="4287950" y="2437721"/>
                  </a:lnTo>
                  <a:lnTo>
                    <a:pt x="4293594" y="2391032"/>
                  </a:lnTo>
                  <a:lnTo>
                    <a:pt x="4298236" y="2344042"/>
                  </a:lnTo>
                  <a:lnTo>
                    <a:pt x="4301865" y="2296761"/>
                  </a:lnTo>
                  <a:lnTo>
                    <a:pt x="4304471" y="2249200"/>
                  </a:lnTo>
                  <a:lnTo>
                    <a:pt x="4306043" y="2201371"/>
                  </a:lnTo>
                  <a:lnTo>
                    <a:pt x="4306570" y="2153285"/>
                  </a:lnTo>
                  <a:lnTo>
                    <a:pt x="4306043" y="2105198"/>
                  </a:lnTo>
                  <a:lnTo>
                    <a:pt x="4304471" y="2057369"/>
                  </a:lnTo>
                  <a:lnTo>
                    <a:pt x="4301865" y="2009808"/>
                  </a:lnTo>
                  <a:lnTo>
                    <a:pt x="4298236" y="1962527"/>
                  </a:lnTo>
                  <a:lnTo>
                    <a:pt x="4293594" y="1915537"/>
                  </a:lnTo>
                  <a:lnTo>
                    <a:pt x="4287950" y="1868848"/>
                  </a:lnTo>
                  <a:lnTo>
                    <a:pt x="4281315" y="1822471"/>
                  </a:lnTo>
                  <a:lnTo>
                    <a:pt x="4273701" y="1776417"/>
                  </a:lnTo>
                  <a:lnTo>
                    <a:pt x="4265118" y="1730698"/>
                  </a:lnTo>
                  <a:lnTo>
                    <a:pt x="4255578" y="1685324"/>
                  </a:lnTo>
                  <a:lnTo>
                    <a:pt x="4245090" y="1640306"/>
                  </a:lnTo>
                  <a:lnTo>
                    <a:pt x="4233666" y="1595656"/>
                  </a:lnTo>
                  <a:lnTo>
                    <a:pt x="4221317" y="1551383"/>
                  </a:lnTo>
                  <a:lnTo>
                    <a:pt x="4208055" y="1507499"/>
                  </a:lnTo>
                  <a:lnTo>
                    <a:pt x="4193889" y="1464015"/>
                  </a:lnTo>
                  <a:lnTo>
                    <a:pt x="4178831" y="1420942"/>
                  </a:lnTo>
                  <a:lnTo>
                    <a:pt x="4162891" y="1378290"/>
                  </a:lnTo>
                  <a:lnTo>
                    <a:pt x="4146082" y="1336072"/>
                  </a:lnTo>
                  <a:lnTo>
                    <a:pt x="4128413" y="1294297"/>
                  </a:lnTo>
                  <a:lnTo>
                    <a:pt x="4109895" y="1252976"/>
                  </a:lnTo>
                  <a:lnTo>
                    <a:pt x="4090540" y="1212121"/>
                  </a:lnTo>
                  <a:lnTo>
                    <a:pt x="4070359" y="1171743"/>
                  </a:lnTo>
                  <a:lnTo>
                    <a:pt x="4049361" y="1131852"/>
                  </a:lnTo>
                  <a:lnTo>
                    <a:pt x="4027560" y="1092459"/>
                  </a:lnTo>
                  <a:lnTo>
                    <a:pt x="4004964" y="1053576"/>
                  </a:lnTo>
                  <a:lnTo>
                    <a:pt x="3981586" y="1015213"/>
                  </a:lnTo>
                  <a:lnTo>
                    <a:pt x="3957435" y="977381"/>
                  </a:lnTo>
                  <a:lnTo>
                    <a:pt x="3932524" y="940091"/>
                  </a:lnTo>
                  <a:lnTo>
                    <a:pt x="3906863" y="903354"/>
                  </a:lnTo>
                  <a:lnTo>
                    <a:pt x="3880463" y="867181"/>
                  </a:lnTo>
                  <a:lnTo>
                    <a:pt x="3853335" y="831583"/>
                  </a:lnTo>
                  <a:lnTo>
                    <a:pt x="3825489" y="796571"/>
                  </a:lnTo>
                  <a:lnTo>
                    <a:pt x="3796937" y="762156"/>
                  </a:lnTo>
                  <a:lnTo>
                    <a:pt x="3767691" y="728348"/>
                  </a:lnTo>
                  <a:lnTo>
                    <a:pt x="3737759" y="695159"/>
                  </a:lnTo>
                  <a:lnTo>
                    <a:pt x="3707155" y="662600"/>
                  </a:lnTo>
                  <a:lnTo>
                    <a:pt x="3675887" y="630682"/>
                  </a:lnTo>
                  <a:lnTo>
                    <a:pt x="3643969" y="599414"/>
                  </a:lnTo>
                  <a:lnTo>
                    <a:pt x="3611410" y="568810"/>
                  </a:lnTo>
                  <a:lnTo>
                    <a:pt x="3578221" y="538878"/>
                  </a:lnTo>
                  <a:lnTo>
                    <a:pt x="3544413" y="509632"/>
                  </a:lnTo>
                  <a:lnTo>
                    <a:pt x="3509998" y="481080"/>
                  </a:lnTo>
                  <a:lnTo>
                    <a:pt x="3474986" y="453234"/>
                  </a:lnTo>
                  <a:lnTo>
                    <a:pt x="3439388" y="426106"/>
                  </a:lnTo>
                  <a:lnTo>
                    <a:pt x="3403215" y="399706"/>
                  </a:lnTo>
                  <a:lnTo>
                    <a:pt x="3366478" y="374045"/>
                  </a:lnTo>
                  <a:lnTo>
                    <a:pt x="3329188" y="349134"/>
                  </a:lnTo>
                  <a:lnTo>
                    <a:pt x="3291356" y="324983"/>
                  </a:lnTo>
                  <a:lnTo>
                    <a:pt x="3252993" y="301605"/>
                  </a:lnTo>
                  <a:lnTo>
                    <a:pt x="3214110" y="279009"/>
                  </a:lnTo>
                  <a:lnTo>
                    <a:pt x="3174717" y="257208"/>
                  </a:lnTo>
                  <a:lnTo>
                    <a:pt x="3134826" y="236210"/>
                  </a:lnTo>
                  <a:lnTo>
                    <a:pt x="3094448" y="216029"/>
                  </a:lnTo>
                  <a:lnTo>
                    <a:pt x="3053593" y="196674"/>
                  </a:lnTo>
                  <a:lnTo>
                    <a:pt x="3012272" y="178156"/>
                  </a:lnTo>
                  <a:lnTo>
                    <a:pt x="2970497" y="160487"/>
                  </a:lnTo>
                  <a:lnTo>
                    <a:pt x="2928279" y="143678"/>
                  </a:lnTo>
                  <a:lnTo>
                    <a:pt x="2885627" y="127738"/>
                  </a:lnTo>
                  <a:lnTo>
                    <a:pt x="2842554" y="112680"/>
                  </a:lnTo>
                  <a:lnTo>
                    <a:pt x="2799070" y="98514"/>
                  </a:lnTo>
                  <a:lnTo>
                    <a:pt x="2755186" y="85252"/>
                  </a:lnTo>
                  <a:lnTo>
                    <a:pt x="2710913" y="72903"/>
                  </a:lnTo>
                  <a:lnTo>
                    <a:pt x="2666263" y="61479"/>
                  </a:lnTo>
                  <a:lnTo>
                    <a:pt x="2621245" y="50991"/>
                  </a:lnTo>
                  <a:lnTo>
                    <a:pt x="2575871" y="41451"/>
                  </a:lnTo>
                  <a:lnTo>
                    <a:pt x="2530152" y="32868"/>
                  </a:lnTo>
                  <a:lnTo>
                    <a:pt x="2484098" y="25254"/>
                  </a:lnTo>
                  <a:lnTo>
                    <a:pt x="2437721" y="18619"/>
                  </a:lnTo>
                  <a:lnTo>
                    <a:pt x="2391032" y="12975"/>
                  </a:lnTo>
                  <a:lnTo>
                    <a:pt x="2344042" y="8333"/>
                  </a:lnTo>
                  <a:lnTo>
                    <a:pt x="2296761" y="4704"/>
                  </a:lnTo>
                  <a:lnTo>
                    <a:pt x="2249200" y="2098"/>
                  </a:lnTo>
                  <a:lnTo>
                    <a:pt x="2201371" y="526"/>
                  </a:lnTo>
                  <a:lnTo>
                    <a:pt x="2153285" y="0"/>
                  </a:lnTo>
                  <a:close/>
                </a:path>
              </a:pathLst>
            </a:custGeom>
            <a:solidFill>
              <a:srgbClr val="92AC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306955" y="1369441"/>
              <a:ext cx="2124075" cy="2153285"/>
            </a:xfrm>
            <a:custGeom>
              <a:avLst/>
              <a:gdLst/>
              <a:ahLst/>
              <a:cxnLst/>
              <a:rect l="l" t="t" r="r" b="b"/>
              <a:pathLst>
                <a:path w="2124075" h="2153285">
                  <a:moveTo>
                    <a:pt x="2123947" y="0"/>
                  </a:moveTo>
                  <a:lnTo>
                    <a:pt x="2075479" y="538"/>
                  </a:lnTo>
                  <a:lnTo>
                    <a:pt x="2027242" y="2147"/>
                  </a:lnTo>
                  <a:lnTo>
                    <a:pt x="1979248" y="4815"/>
                  </a:lnTo>
                  <a:lnTo>
                    <a:pt x="1931512" y="8532"/>
                  </a:lnTo>
                  <a:lnTo>
                    <a:pt x="1884044" y="13288"/>
                  </a:lnTo>
                  <a:lnTo>
                    <a:pt x="1836858" y="19071"/>
                  </a:lnTo>
                  <a:lnTo>
                    <a:pt x="1789966" y="25872"/>
                  </a:lnTo>
                  <a:lnTo>
                    <a:pt x="1743381" y="33680"/>
                  </a:lnTo>
                  <a:lnTo>
                    <a:pt x="1697114" y="42483"/>
                  </a:lnTo>
                  <a:lnTo>
                    <a:pt x="1651178" y="52272"/>
                  </a:lnTo>
                  <a:lnTo>
                    <a:pt x="1605587" y="63037"/>
                  </a:lnTo>
                  <a:lnTo>
                    <a:pt x="1560352" y="74765"/>
                  </a:lnTo>
                  <a:lnTo>
                    <a:pt x="1515485" y="87448"/>
                  </a:lnTo>
                  <a:lnTo>
                    <a:pt x="1471000" y="101073"/>
                  </a:lnTo>
                  <a:lnTo>
                    <a:pt x="1426909" y="115632"/>
                  </a:lnTo>
                  <a:lnTo>
                    <a:pt x="1383224" y="131113"/>
                  </a:lnTo>
                  <a:lnTo>
                    <a:pt x="1339957" y="147505"/>
                  </a:lnTo>
                  <a:lnTo>
                    <a:pt x="1297122" y="164798"/>
                  </a:lnTo>
                  <a:lnTo>
                    <a:pt x="1254730" y="182982"/>
                  </a:lnTo>
                  <a:lnTo>
                    <a:pt x="1212795" y="202045"/>
                  </a:lnTo>
                  <a:lnTo>
                    <a:pt x="1171328" y="221978"/>
                  </a:lnTo>
                  <a:lnTo>
                    <a:pt x="1130342" y="242770"/>
                  </a:lnTo>
                  <a:lnTo>
                    <a:pt x="1089849" y="264410"/>
                  </a:lnTo>
                  <a:lnTo>
                    <a:pt x="1049863" y="286887"/>
                  </a:lnTo>
                  <a:lnTo>
                    <a:pt x="1010395" y="310191"/>
                  </a:lnTo>
                  <a:lnTo>
                    <a:pt x="971458" y="334312"/>
                  </a:lnTo>
                  <a:lnTo>
                    <a:pt x="933064" y="359239"/>
                  </a:lnTo>
                  <a:lnTo>
                    <a:pt x="895227" y="384961"/>
                  </a:lnTo>
                  <a:lnTo>
                    <a:pt x="857957" y="411468"/>
                  </a:lnTo>
                  <a:lnTo>
                    <a:pt x="821269" y="438749"/>
                  </a:lnTo>
                  <a:lnTo>
                    <a:pt x="785174" y="466794"/>
                  </a:lnTo>
                  <a:lnTo>
                    <a:pt x="749684" y="495592"/>
                  </a:lnTo>
                  <a:lnTo>
                    <a:pt x="714813" y="525132"/>
                  </a:lnTo>
                  <a:lnTo>
                    <a:pt x="680572" y="555404"/>
                  </a:lnTo>
                  <a:lnTo>
                    <a:pt x="646975" y="586398"/>
                  </a:lnTo>
                  <a:lnTo>
                    <a:pt x="614033" y="618102"/>
                  </a:lnTo>
                  <a:lnTo>
                    <a:pt x="581760" y="650506"/>
                  </a:lnTo>
                  <a:lnTo>
                    <a:pt x="550167" y="683601"/>
                  </a:lnTo>
                  <a:lnTo>
                    <a:pt x="519267" y="717374"/>
                  </a:lnTo>
                  <a:lnTo>
                    <a:pt x="489073" y="751815"/>
                  </a:lnTo>
                  <a:lnTo>
                    <a:pt x="459596" y="786915"/>
                  </a:lnTo>
                  <a:lnTo>
                    <a:pt x="430851" y="822662"/>
                  </a:lnTo>
                  <a:lnTo>
                    <a:pt x="402848" y="859046"/>
                  </a:lnTo>
                  <a:lnTo>
                    <a:pt x="375600" y="896056"/>
                  </a:lnTo>
                  <a:lnTo>
                    <a:pt x="349121" y="933682"/>
                  </a:lnTo>
                  <a:lnTo>
                    <a:pt x="323422" y="971913"/>
                  </a:lnTo>
                  <a:lnTo>
                    <a:pt x="298515" y="1010738"/>
                  </a:lnTo>
                  <a:lnTo>
                    <a:pt x="274415" y="1050147"/>
                  </a:lnTo>
                  <a:lnTo>
                    <a:pt x="251131" y="1090130"/>
                  </a:lnTo>
                  <a:lnTo>
                    <a:pt x="228679" y="1130675"/>
                  </a:lnTo>
                  <a:lnTo>
                    <a:pt x="207068" y="1171773"/>
                  </a:lnTo>
                  <a:lnTo>
                    <a:pt x="186314" y="1213412"/>
                  </a:lnTo>
                  <a:lnTo>
                    <a:pt x="166426" y="1255583"/>
                  </a:lnTo>
                  <a:lnTo>
                    <a:pt x="147419" y="1298274"/>
                  </a:lnTo>
                  <a:lnTo>
                    <a:pt x="129305" y="1341475"/>
                  </a:lnTo>
                  <a:lnTo>
                    <a:pt x="112096" y="1385175"/>
                  </a:lnTo>
                  <a:lnTo>
                    <a:pt x="95804" y="1429365"/>
                  </a:lnTo>
                  <a:lnTo>
                    <a:pt x="80442" y="1474032"/>
                  </a:lnTo>
                  <a:lnTo>
                    <a:pt x="66023" y="1519167"/>
                  </a:lnTo>
                  <a:lnTo>
                    <a:pt x="52559" y="1564760"/>
                  </a:lnTo>
                  <a:lnTo>
                    <a:pt x="40062" y="1610799"/>
                  </a:lnTo>
                  <a:lnTo>
                    <a:pt x="28545" y="1657274"/>
                  </a:lnTo>
                  <a:lnTo>
                    <a:pt x="18021" y="1704174"/>
                  </a:lnTo>
                  <a:lnTo>
                    <a:pt x="8502" y="1751489"/>
                  </a:lnTo>
                  <a:lnTo>
                    <a:pt x="0" y="1799209"/>
                  </a:lnTo>
                  <a:lnTo>
                    <a:pt x="2123947" y="2153285"/>
                  </a:lnTo>
                  <a:lnTo>
                    <a:pt x="2123947" y="0"/>
                  </a:lnTo>
                  <a:close/>
                </a:path>
              </a:pathLst>
            </a:custGeom>
            <a:solidFill>
              <a:srgbClr val="4475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61644" y="918972"/>
            <a:ext cx="7747000" cy="4979035"/>
          </a:xfrm>
          <a:prstGeom prst="rect">
            <a:avLst/>
          </a:prstGeom>
          <a:ln w="9525">
            <a:solidFill>
              <a:srgbClr val="D9D9D9"/>
            </a:solidFill>
          </a:ln>
        </p:spPr>
        <p:txBody>
          <a:bodyPr vert="horz" wrap="square" lIns="0" tIns="8445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665"/>
              </a:spcBef>
            </a:pPr>
            <a:r>
              <a:rPr sz="1800" b="1" spc="-1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Athletes</a:t>
            </a:r>
            <a:r>
              <a:rPr sz="1800" b="1" spc="-3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in </a:t>
            </a:r>
            <a:r>
              <a:rPr sz="1800" b="1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Summer</a:t>
            </a:r>
            <a:r>
              <a:rPr sz="1800" b="1" spc="-2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vs</a:t>
            </a:r>
            <a:r>
              <a:rPr sz="1800" b="1" spc="-1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Winter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1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50">
              <a:latin typeface="Calibri" panose="020F0502020204030204"/>
              <a:cs typeface="Calibri" panose="020F0502020204030204"/>
            </a:endParaRPr>
          </a:p>
          <a:p>
            <a:pPr marL="2105025">
              <a:lnSpc>
                <a:spcPct val="100000"/>
              </a:lnSpc>
              <a:spcBef>
                <a:spcPts val="5"/>
              </a:spcBef>
            </a:pPr>
            <a:r>
              <a:rPr sz="9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22%</a:t>
            </a: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900">
              <a:latin typeface="Calibri" panose="020F0502020204030204"/>
              <a:cs typeface="Calibri" panose="020F0502020204030204"/>
            </a:endParaRPr>
          </a:p>
          <a:p>
            <a:pPr marL="1862455" algn="ctr">
              <a:lnSpc>
                <a:spcPct val="100000"/>
              </a:lnSpc>
            </a:pPr>
            <a:r>
              <a:rPr sz="9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78%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039100" y="3390900"/>
            <a:ext cx="593090" cy="428625"/>
            <a:chOff x="8039100" y="3390900"/>
            <a:chExt cx="593090" cy="428625"/>
          </a:xfrm>
        </p:grpSpPr>
        <p:sp>
          <p:nvSpPr>
            <p:cNvPr id="12" name="object 12"/>
            <p:cNvSpPr/>
            <p:nvPr/>
          </p:nvSpPr>
          <p:spPr>
            <a:xfrm>
              <a:off x="8039100" y="3390900"/>
              <a:ext cx="593090" cy="428625"/>
            </a:xfrm>
            <a:custGeom>
              <a:avLst/>
              <a:gdLst/>
              <a:ahLst/>
              <a:cxnLst/>
              <a:rect l="l" t="t" r="r" b="b"/>
              <a:pathLst>
                <a:path w="593090" h="428625">
                  <a:moveTo>
                    <a:pt x="592835" y="0"/>
                  </a:moveTo>
                  <a:lnTo>
                    <a:pt x="0" y="0"/>
                  </a:lnTo>
                  <a:lnTo>
                    <a:pt x="0" y="428244"/>
                  </a:lnTo>
                  <a:lnTo>
                    <a:pt x="592835" y="428244"/>
                  </a:lnTo>
                  <a:lnTo>
                    <a:pt x="592835" y="0"/>
                  </a:lnTo>
                  <a:close/>
                </a:path>
              </a:pathLst>
            </a:custGeom>
            <a:solidFill>
              <a:srgbClr val="FFFFFF">
                <a:alpha val="7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98535" y="3467100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62483" y="0"/>
                  </a:moveTo>
                  <a:lnTo>
                    <a:pt x="0" y="0"/>
                  </a:lnTo>
                  <a:lnTo>
                    <a:pt x="0" y="62484"/>
                  </a:lnTo>
                  <a:lnTo>
                    <a:pt x="62483" y="62484"/>
                  </a:lnTo>
                  <a:lnTo>
                    <a:pt x="62483" y="0"/>
                  </a:lnTo>
                  <a:close/>
                </a:path>
              </a:pathLst>
            </a:custGeom>
            <a:solidFill>
              <a:srgbClr val="92AC8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098535" y="3680459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62483" y="0"/>
                  </a:moveTo>
                  <a:lnTo>
                    <a:pt x="0" y="0"/>
                  </a:lnTo>
                  <a:lnTo>
                    <a:pt x="0" y="62483"/>
                  </a:lnTo>
                  <a:lnTo>
                    <a:pt x="62483" y="62483"/>
                  </a:lnTo>
                  <a:lnTo>
                    <a:pt x="62483" y="0"/>
                  </a:lnTo>
                  <a:close/>
                </a:path>
              </a:pathLst>
            </a:custGeom>
            <a:solidFill>
              <a:srgbClr val="4475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8039100" y="3390900"/>
            <a:ext cx="593090" cy="402674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49860">
              <a:lnSpc>
                <a:spcPct val="100000"/>
              </a:lnSpc>
              <a:spcBef>
                <a:spcPts val="200"/>
              </a:spcBef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Summer</a:t>
            </a:r>
            <a:endParaRPr sz="900" dirty="0">
              <a:latin typeface="Calibri" panose="020F0502020204030204"/>
              <a:cs typeface="Calibri" panose="020F0502020204030204"/>
            </a:endParaRPr>
          </a:p>
          <a:p>
            <a:pPr marL="149860">
              <a:lnSpc>
                <a:spcPct val="100000"/>
              </a:lnSpc>
              <a:spcBef>
                <a:spcPts val="605"/>
              </a:spcBef>
            </a:pPr>
            <a:r>
              <a:rPr sz="105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Winter</a:t>
            </a:r>
            <a:endParaRPr sz="900" dirty="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23899" y="3483609"/>
            <a:ext cx="4733925" cy="128206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5080" indent="-229235">
              <a:lnSpc>
                <a:spcPts val="2160"/>
              </a:lnSpc>
              <a:spcBef>
                <a:spcPts val="375"/>
              </a:spcBef>
              <a:buFont typeface="Arial MT"/>
              <a:buChar char="•"/>
              <a:tabLst>
                <a:tab pos="240665" algn="l"/>
                <a:tab pos="241935" algn="l"/>
              </a:tabLst>
            </a:pP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20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5" dirty="0">
                <a:latin typeface="Palatino Linotype" panose="02040502050505030304"/>
                <a:cs typeface="Palatino Linotype" panose="02040502050505030304"/>
              </a:rPr>
              <a:t>bar</a:t>
            </a:r>
            <a:r>
              <a:rPr sz="20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80" dirty="0">
                <a:latin typeface="Palatino Linotype" panose="02040502050505030304"/>
                <a:cs typeface="Palatino Linotype" panose="02040502050505030304"/>
              </a:rPr>
              <a:t>graph</a:t>
            </a:r>
            <a:r>
              <a:rPr sz="20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105" dirty="0">
                <a:latin typeface="Palatino Linotype" panose="02040502050505030304"/>
                <a:cs typeface="Palatino Linotype" panose="02040502050505030304"/>
              </a:rPr>
              <a:t>shows</a:t>
            </a:r>
            <a:r>
              <a:rPr sz="20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20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0" dirty="0">
                <a:latin typeface="Palatino Linotype" panose="02040502050505030304"/>
                <a:cs typeface="Palatino Linotype" panose="02040502050505030304"/>
              </a:rPr>
              <a:t>top</a:t>
            </a:r>
            <a:r>
              <a:rPr sz="20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10</a:t>
            </a:r>
            <a:r>
              <a:rPr sz="20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0" dirty="0">
                <a:latin typeface="Palatino Linotype" panose="02040502050505030304"/>
                <a:cs typeface="Palatino Linotype" panose="02040502050505030304"/>
              </a:rPr>
              <a:t>cities </a:t>
            </a:r>
            <a:r>
              <a:rPr sz="2000" spc="-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60" dirty="0">
                <a:latin typeface="Palatino Linotype" panose="02040502050505030304"/>
                <a:cs typeface="Palatino Linotype" panose="02040502050505030304"/>
              </a:rPr>
              <a:t>with</a:t>
            </a:r>
            <a:r>
              <a:rPr sz="2000" spc="-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5" dirty="0">
                <a:latin typeface="Palatino Linotype" panose="02040502050505030304"/>
                <a:cs typeface="Palatino Linotype" panose="02040502050505030304"/>
              </a:rPr>
              <a:t>highest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5" dirty="0">
                <a:latin typeface="Palatino Linotype" panose="02040502050505030304"/>
                <a:cs typeface="Palatino Linotype" panose="02040502050505030304"/>
              </a:rPr>
              <a:t>number</a:t>
            </a:r>
            <a:r>
              <a:rPr sz="2000" spc="-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3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95" dirty="0">
                <a:latin typeface="Palatino Linotype" panose="02040502050505030304"/>
                <a:cs typeface="Palatino Linotype" panose="02040502050505030304"/>
              </a:rPr>
              <a:t>games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85" dirty="0">
                <a:latin typeface="Palatino Linotype" panose="02040502050505030304"/>
                <a:cs typeface="Palatino Linotype" panose="02040502050505030304"/>
              </a:rPr>
              <a:t>played.</a:t>
            </a:r>
            <a:endParaRPr sz="2000">
              <a:latin typeface="Palatino Linotype" panose="02040502050505030304"/>
              <a:cs typeface="Palatino Linotype" panose="02040502050505030304"/>
            </a:endParaRPr>
          </a:p>
          <a:p>
            <a:pPr marL="241300" indent="-229235">
              <a:lnSpc>
                <a:spcPts val="2280"/>
              </a:lnSpc>
              <a:spcBef>
                <a:spcPts val="735"/>
              </a:spcBef>
              <a:buFont typeface="Arial MT"/>
              <a:buChar char="•"/>
              <a:tabLst>
                <a:tab pos="240665" algn="l"/>
                <a:tab pos="241935" algn="l"/>
              </a:tabLst>
            </a:pPr>
            <a:r>
              <a:rPr sz="2000" spc="-55" dirty="0">
                <a:latin typeface="Palatino Linotype" panose="02040502050505030304"/>
                <a:cs typeface="Palatino Linotype" panose="02040502050505030304"/>
              </a:rPr>
              <a:t>Albertville</a:t>
            </a:r>
            <a:r>
              <a:rPr sz="2000" spc="-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75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5" dirty="0">
                <a:latin typeface="Palatino Linotype" panose="02040502050505030304"/>
                <a:cs typeface="Palatino Linotype" panose="02040502050505030304"/>
              </a:rPr>
              <a:t>most</a:t>
            </a:r>
            <a:r>
              <a:rPr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60" dirty="0">
                <a:latin typeface="Palatino Linotype" panose="02040502050505030304"/>
                <a:cs typeface="Palatino Linotype" panose="02040502050505030304"/>
              </a:rPr>
              <a:t>suitable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60" dirty="0">
                <a:latin typeface="Palatino Linotype" panose="02040502050505030304"/>
                <a:cs typeface="Palatino Linotype" panose="02040502050505030304"/>
              </a:rPr>
              <a:t>city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35" dirty="0">
                <a:latin typeface="Palatino Linotype" panose="02040502050505030304"/>
                <a:cs typeface="Palatino Linotype" panose="02040502050505030304"/>
              </a:rPr>
              <a:t>for</a:t>
            </a:r>
            <a:endParaRPr sz="2000">
              <a:latin typeface="Palatino Linotype" panose="02040502050505030304"/>
              <a:cs typeface="Palatino Linotype" panose="02040502050505030304"/>
            </a:endParaRPr>
          </a:p>
          <a:p>
            <a:pPr marL="241300">
              <a:lnSpc>
                <a:spcPts val="2280"/>
              </a:lnSpc>
            </a:pPr>
            <a:r>
              <a:rPr sz="2000" spc="-75" dirty="0">
                <a:latin typeface="Palatino Linotype" panose="02040502050505030304"/>
                <a:cs typeface="Palatino Linotype" panose="02040502050505030304"/>
              </a:rPr>
              <a:t>playing</a:t>
            </a:r>
            <a:r>
              <a:rPr sz="2000" spc="-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95" dirty="0">
                <a:latin typeface="Palatino Linotype" panose="02040502050505030304"/>
                <a:cs typeface="Palatino Linotype" panose="02040502050505030304"/>
              </a:rPr>
              <a:t>games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60" dirty="0">
                <a:latin typeface="Palatino Linotype" panose="02040502050505030304"/>
                <a:cs typeface="Palatino Linotype" panose="02040502050505030304"/>
              </a:rPr>
              <a:t>followed</a:t>
            </a:r>
            <a:r>
              <a:rPr sz="2000" spc="-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90" dirty="0">
                <a:latin typeface="Palatino Linotype" panose="02040502050505030304"/>
                <a:cs typeface="Palatino Linotype" panose="02040502050505030304"/>
              </a:rPr>
              <a:t>by</a:t>
            </a:r>
            <a:r>
              <a:rPr sz="2000" spc="-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35" dirty="0">
                <a:latin typeface="Palatino Linotype" panose="02040502050505030304"/>
                <a:cs typeface="Palatino Linotype" panose="02040502050505030304"/>
              </a:rPr>
              <a:t>London.</a:t>
            </a:r>
            <a:endParaRPr sz="20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611055" y="608076"/>
            <a:ext cx="4838813" cy="5815589"/>
            <a:chOff x="6611055" y="608076"/>
            <a:chExt cx="4838813" cy="5815589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11055" y="647658"/>
              <a:ext cx="4838813" cy="577600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716267" y="608076"/>
              <a:ext cx="4638040" cy="5593080"/>
            </a:xfrm>
            <a:custGeom>
              <a:avLst/>
              <a:gdLst/>
              <a:ahLst/>
              <a:cxnLst/>
              <a:rect l="l" t="t" r="r" b="b"/>
              <a:pathLst>
                <a:path w="4638040" h="5593080">
                  <a:moveTo>
                    <a:pt x="4637532" y="0"/>
                  </a:moveTo>
                  <a:lnTo>
                    <a:pt x="0" y="0"/>
                  </a:lnTo>
                  <a:lnTo>
                    <a:pt x="0" y="5593080"/>
                  </a:lnTo>
                  <a:lnTo>
                    <a:pt x="4637532" y="5593080"/>
                  </a:lnTo>
                  <a:lnTo>
                    <a:pt x="46375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75703" y="1458468"/>
              <a:ext cx="4507992" cy="4002024"/>
            </a:xfrm>
            <a:prstGeom prst="rect">
              <a:avLst/>
            </a:prstGeom>
          </p:spPr>
        </p:pic>
      </p:grpSp>
      <p:sp>
        <p:nvSpPr>
          <p:cNvPr id="16" name="object 7"/>
          <p:cNvSpPr txBox="1">
            <a:spLocks noGrp="1"/>
          </p:cNvSpPr>
          <p:nvPr>
            <p:ph type="title"/>
          </p:nvPr>
        </p:nvSpPr>
        <p:spPr>
          <a:xfrm>
            <a:off x="640080" y="464228"/>
            <a:ext cx="5875414" cy="1816523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60655" rIns="0" bIns="0" rtlCol="0">
            <a:spAutoFit/>
          </a:bodyPr>
          <a:lstStyle/>
          <a:p>
            <a:pPr marL="494665" marR="520065">
              <a:lnSpc>
                <a:spcPts val="4320"/>
              </a:lnSpc>
              <a:spcBef>
                <a:spcPts val="1265"/>
              </a:spcBef>
            </a:pPr>
            <a:r>
              <a:rPr spc="-125" dirty="0"/>
              <a:t>Most</a:t>
            </a:r>
            <a:r>
              <a:rPr dirty="0"/>
              <a:t> </a:t>
            </a:r>
            <a:r>
              <a:rPr spc="-110" dirty="0"/>
              <a:t>suitable</a:t>
            </a:r>
            <a:r>
              <a:rPr spc="-15" dirty="0"/>
              <a:t> </a:t>
            </a:r>
            <a:r>
              <a:rPr spc="-90" dirty="0"/>
              <a:t>City</a:t>
            </a:r>
            <a:r>
              <a:rPr dirty="0"/>
              <a:t> </a:t>
            </a:r>
            <a:r>
              <a:rPr spc="-75" dirty="0"/>
              <a:t>for </a:t>
            </a:r>
            <a:r>
              <a:rPr spc="-985" dirty="0"/>
              <a:t> </a:t>
            </a:r>
            <a:r>
              <a:rPr spc="-114" dirty="0"/>
              <a:t>Olympic</a:t>
            </a:r>
            <a:r>
              <a:rPr spc="20" dirty="0"/>
              <a:t> </a:t>
            </a:r>
            <a:r>
              <a:rPr spc="-165" dirty="0"/>
              <a:t>Games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45920" y="5201411"/>
            <a:ext cx="8973820" cy="0"/>
          </a:xfrm>
          <a:custGeom>
            <a:avLst/>
            <a:gdLst/>
            <a:ahLst/>
            <a:cxnLst/>
            <a:rect l="l" t="t" r="r" b="b"/>
            <a:pathLst>
              <a:path w="8973820">
                <a:moveTo>
                  <a:pt x="0" y="0"/>
                </a:moveTo>
                <a:lnTo>
                  <a:pt x="8973312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45920" y="4767071"/>
            <a:ext cx="8973820" cy="0"/>
          </a:xfrm>
          <a:custGeom>
            <a:avLst/>
            <a:gdLst/>
            <a:ahLst/>
            <a:cxnLst/>
            <a:rect l="l" t="t" r="r" b="b"/>
            <a:pathLst>
              <a:path w="8973820">
                <a:moveTo>
                  <a:pt x="0" y="0"/>
                </a:moveTo>
                <a:lnTo>
                  <a:pt x="8973312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45920" y="4332732"/>
            <a:ext cx="8973820" cy="0"/>
          </a:xfrm>
          <a:custGeom>
            <a:avLst/>
            <a:gdLst/>
            <a:ahLst/>
            <a:cxnLst/>
            <a:rect l="l" t="t" r="r" b="b"/>
            <a:pathLst>
              <a:path w="8973820">
                <a:moveTo>
                  <a:pt x="0" y="0"/>
                </a:moveTo>
                <a:lnTo>
                  <a:pt x="8973312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45920" y="3898391"/>
            <a:ext cx="8973820" cy="0"/>
          </a:xfrm>
          <a:custGeom>
            <a:avLst/>
            <a:gdLst/>
            <a:ahLst/>
            <a:cxnLst/>
            <a:rect l="l" t="t" r="r" b="b"/>
            <a:pathLst>
              <a:path w="8973820">
                <a:moveTo>
                  <a:pt x="0" y="0"/>
                </a:moveTo>
                <a:lnTo>
                  <a:pt x="8973312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45920" y="3464052"/>
            <a:ext cx="8973820" cy="0"/>
          </a:xfrm>
          <a:custGeom>
            <a:avLst/>
            <a:gdLst/>
            <a:ahLst/>
            <a:cxnLst/>
            <a:rect l="l" t="t" r="r" b="b"/>
            <a:pathLst>
              <a:path w="8973820">
                <a:moveTo>
                  <a:pt x="0" y="0"/>
                </a:moveTo>
                <a:lnTo>
                  <a:pt x="8973312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45920" y="3029711"/>
            <a:ext cx="8973820" cy="0"/>
          </a:xfrm>
          <a:custGeom>
            <a:avLst/>
            <a:gdLst/>
            <a:ahLst/>
            <a:cxnLst/>
            <a:rect l="l" t="t" r="r" b="b"/>
            <a:pathLst>
              <a:path w="8973820">
                <a:moveTo>
                  <a:pt x="0" y="0"/>
                </a:moveTo>
                <a:lnTo>
                  <a:pt x="8973312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45920" y="2595372"/>
            <a:ext cx="8973820" cy="0"/>
          </a:xfrm>
          <a:custGeom>
            <a:avLst/>
            <a:gdLst/>
            <a:ahLst/>
            <a:cxnLst/>
            <a:rect l="l" t="t" r="r" b="b"/>
            <a:pathLst>
              <a:path w="8973820">
                <a:moveTo>
                  <a:pt x="0" y="0"/>
                </a:moveTo>
                <a:lnTo>
                  <a:pt x="8973312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45920" y="2159507"/>
            <a:ext cx="8973820" cy="0"/>
          </a:xfrm>
          <a:custGeom>
            <a:avLst/>
            <a:gdLst/>
            <a:ahLst/>
            <a:cxnLst/>
            <a:rect l="l" t="t" r="r" b="b"/>
            <a:pathLst>
              <a:path w="8973820">
                <a:moveTo>
                  <a:pt x="0" y="0"/>
                </a:moveTo>
                <a:lnTo>
                  <a:pt x="8973312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45920" y="1725167"/>
            <a:ext cx="8973820" cy="0"/>
          </a:xfrm>
          <a:custGeom>
            <a:avLst/>
            <a:gdLst/>
            <a:ahLst/>
            <a:cxnLst/>
            <a:rect l="l" t="t" r="r" b="b"/>
            <a:pathLst>
              <a:path w="8973820">
                <a:moveTo>
                  <a:pt x="0" y="0"/>
                </a:moveTo>
                <a:lnTo>
                  <a:pt x="8973312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2035" y="2244851"/>
            <a:ext cx="562355" cy="340004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08148" y="2252472"/>
            <a:ext cx="563867" cy="339242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05784" y="2270760"/>
            <a:ext cx="563867" cy="337413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03420" y="2272283"/>
            <a:ext cx="562355" cy="337261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01055" y="2279904"/>
            <a:ext cx="562355" cy="336499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98691" y="2372867"/>
            <a:ext cx="562356" cy="327202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194804" y="2426207"/>
            <a:ext cx="563867" cy="321868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092440" y="2552700"/>
            <a:ext cx="562355" cy="309219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990076" y="2694432"/>
            <a:ext cx="562355" cy="295046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887711" y="2868167"/>
            <a:ext cx="562355" cy="277672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871472" y="2284476"/>
            <a:ext cx="448056" cy="3351276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767583" y="2292095"/>
            <a:ext cx="449580" cy="3343655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665220" y="2310383"/>
            <a:ext cx="449579" cy="3325367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562855" y="2311907"/>
            <a:ext cx="448055" cy="3323844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460491" y="2319527"/>
            <a:ext cx="448056" cy="3316224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358128" y="2412492"/>
            <a:ext cx="448055" cy="322326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254240" y="2465832"/>
            <a:ext cx="449579" cy="3169919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8151876" y="2592323"/>
            <a:ext cx="448055" cy="3043428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9049511" y="2734055"/>
            <a:ext cx="448055" cy="2901695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1645920" y="2907792"/>
            <a:ext cx="8973820" cy="2734310"/>
            <a:chOff x="1645920" y="2907792"/>
            <a:chExt cx="8973820" cy="2734310"/>
          </a:xfrm>
        </p:grpSpPr>
        <p:pic>
          <p:nvPicPr>
            <p:cNvPr id="31" name="object 3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947148" y="2907792"/>
              <a:ext cx="448055" cy="272796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645920" y="5635752"/>
              <a:ext cx="8973820" cy="0"/>
            </a:xfrm>
            <a:custGeom>
              <a:avLst/>
              <a:gdLst/>
              <a:ahLst/>
              <a:cxnLst/>
              <a:rect l="l" t="t" r="r" b="b"/>
              <a:pathLst>
                <a:path w="8973820">
                  <a:moveTo>
                    <a:pt x="0" y="0"/>
                  </a:moveTo>
                  <a:lnTo>
                    <a:pt x="8973312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354074" y="4238625"/>
            <a:ext cx="199390" cy="1466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600</a:t>
            </a: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400</a:t>
            </a: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200</a:t>
            </a: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0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</a:pP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0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296161" y="1631441"/>
            <a:ext cx="257175" cy="2335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1800</a:t>
            </a: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1600</a:t>
            </a: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1400</a:t>
            </a: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1200</a:t>
            </a: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1000</a:t>
            </a: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Calibri" panose="020F0502020204030204"/>
              <a:cs typeface="Calibri" panose="020F0502020204030204"/>
            </a:endParaRPr>
          </a:p>
          <a:p>
            <a:pPr marL="70485">
              <a:lnSpc>
                <a:spcPct val="100000"/>
              </a:lnSpc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800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855723" y="5691022"/>
            <a:ext cx="478790" cy="44195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algn="just">
              <a:lnSpc>
                <a:spcPct val="102000"/>
              </a:lnSpc>
              <a:spcBef>
                <a:spcPts val="80"/>
              </a:spcBef>
            </a:pP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V</a:t>
            </a:r>
            <a:r>
              <a:rPr sz="900" spc="-1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l</a:t>
            </a:r>
            <a:r>
              <a:rPr sz="900" spc="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l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y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b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all  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Women's </a:t>
            </a:r>
            <a:r>
              <a:rPr sz="900" spc="-19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V</a:t>
            </a:r>
            <a:r>
              <a:rPr sz="900" spc="-1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l</a:t>
            </a:r>
            <a:r>
              <a:rPr sz="900" spc="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l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y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b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all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663189" y="5691022"/>
            <a:ext cx="659130" cy="5816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algn="ctr">
              <a:lnSpc>
                <a:spcPct val="102000"/>
              </a:lnSpc>
              <a:spcBef>
                <a:spcPts val="80"/>
              </a:spcBef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Gymnastics 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Women's 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 I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900" spc="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d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vi</a:t>
            </a:r>
            <a:r>
              <a:rPr sz="900" spc="-1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d</a:t>
            </a:r>
            <a:r>
              <a:rPr sz="900" spc="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u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al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spc="-1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900" spc="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l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l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-  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Around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462909" y="5691022"/>
            <a:ext cx="1750060" cy="44195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065" marR="5080" indent="1905" algn="ctr">
              <a:lnSpc>
                <a:spcPct val="102000"/>
              </a:lnSpc>
              <a:spcBef>
                <a:spcPts val="80"/>
              </a:spcBef>
              <a:tabLst>
                <a:tab pos="911860" algn="l"/>
                <a:tab pos="941705" algn="l"/>
              </a:tabLst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Gymnastics	Gymnastics 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Women's Balance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Women's Uneven </a:t>
            </a:r>
            <a:r>
              <a:rPr sz="900" spc="-19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Beam		Bars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319776" y="5691022"/>
            <a:ext cx="731520" cy="44195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065" marR="5080" indent="-1270" algn="ctr">
              <a:lnSpc>
                <a:spcPct val="102000"/>
              </a:lnSpc>
              <a:spcBef>
                <a:spcPts val="80"/>
              </a:spcBef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Gymnastics 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 W</a:t>
            </a:r>
            <a:r>
              <a:rPr sz="900" spc="-1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me</a:t>
            </a:r>
            <a:r>
              <a:rPr sz="900" spc="-1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n'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900" spc="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spc="-1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F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l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oor  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Exercise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207378" y="5691022"/>
            <a:ext cx="751205" cy="44195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065" marR="5080" indent="-635" algn="ctr">
              <a:lnSpc>
                <a:spcPct val="102000"/>
              </a:lnSpc>
              <a:spcBef>
                <a:spcPts val="80"/>
              </a:spcBef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Gymnastics 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 W</a:t>
            </a:r>
            <a:r>
              <a:rPr sz="900" spc="-1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me</a:t>
            </a:r>
            <a:r>
              <a:rPr sz="900" spc="-1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n'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900" spc="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spc="-1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900" spc="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am  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All-Around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063867" y="5691022"/>
            <a:ext cx="1765935" cy="302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Hockey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Women's</a:t>
            </a:r>
            <a:r>
              <a:rPr sz="900" spc="22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Handball</a:t>
            </a:r>
            <a:r>
              <a:rPr sz="900" spc="-1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Women's</a:t>
            </a:r>
            <a:endParaRPr sz="900">
              <a:latin typeface="Calibri" panose="020F0502020204030204"/>
              <a:cs typeface="Calibri" panose="020F0502020204030204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  <a:tabLst>
                <a:tab pos="861060" algn="l"/>
              </a:tabLst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Hockey	Handball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892667" y="5691022"/>
            <a:ext cx="765175" cy="44195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-1270" algn="ctr">
              <a:lnSpc>
                <a:spcPct val="102000"/>
              </a:lnSpc>
              <a:spcBef>
                <a:spcPts val="80"/>
              </a:spcBef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Gymnastics 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 W</a:t>
            </a:r>
            <a:r>
              <a:rPr sz="900" spc="-1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me</a:t>
            </a:r>
            <a:r>
              <a:rPr sz="900" spc="-1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n'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900" spc="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spc="-1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H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900" spc="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e  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Vault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921367" y="5691022"/>
            <a:ext cx="501650" cy="44195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algn="just">
              <a:lnSpc>
                <a:spcPct val="102000"/>
              </a:lnSpc>
              <a:spcBef>
                <a:spcPts val="80"/>
              </a:spcBef>
            </a:pP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Ba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k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900" spc="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b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all  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Women's 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 Ba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k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900" spc="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b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all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37646" y="2968718"/>
            <a:ext cx="219075" cy="1428115"/>
          </a:xfrm>
          <a:prstGeom prst="rect">
            <a:avLst/>
          </a:prstGeom>
        </p:spPr>
        <p:txBody>
          <a:bodyPr vert="vert270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0"/>
              </a:spcBef>
            </a:pPr>
            <a:r>
              <a:rPr sz="1050" spc="-25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Top</a:t>
            </a:r>
            <a:r>
              <a:rPr sz="1050" spc="-15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50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10</a:t>
            </a:r>
            <a:r>
              <a:rPr sz="1050" spc="240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50" spc="-20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Women</a:t>
            </a:r>
            <a:r>
              <a:rPr sz="1050" spc="-30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50" spc="-40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Athletes</a:t>
            </a:r>
            <a:endParaRPr sz="105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785230" y="6308547"/>
            <a:ext cx="6965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S</a:t>
            </a:r>
            <a:r>
              <a:rPr sz="1000" spc="-55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p</a:t>
            </a:r>
            <a:r>
              <a:rPr sz="1000" spc="-20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o</a:t>
            </a:r>
            <a:r>
              <a:rPr sz="1000" spc="-25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r</a:t>
            </a:r>
            <a:r>
              <a:rPr sz="1000" spc="-15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t</a:t>
            </a:r>
            <a:r>
              <a:rPr sz="1000" spc="-75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s</a:t>
            </a:r>
            <a:r>
              <a:rPr sz="1000" spc="-5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30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1000" spc="-75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v</a:t>
            </a:r>
            <a:r>
              <a:rPr sz="1000" spc="-60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1000" spc="-15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nt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739132" y="1071499"/>
            <a:ext cx="27165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5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Popular </a:t>
            </a:r>
            <a:r>
              <a:rPr sz="1400" b="1" spc="-25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Sports</a:t>
            </a:r>
            <a:r>
              <a:rPr sz="1400" b="1" spc="-30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-25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Events</a:t>
            </a:r>
            <a:r>
              <a:rPr sz="1400" b="1" spc="-30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for</a:t>
            </a:r>
            <a:r>
              <a:rPr sz="1400" b="1" spc="-15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-35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Women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46" name="object 4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0818876" y="4084320"/>
            <a:ext cx="62483" cy="64007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10897361" y="4021912"/>
            <a:ext cx="26098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900" spc="-1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tal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1909063" y="279400"/>
            <a:ext cx="8073137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0" dirty="0"/>
              <a:t>Popular</a:t>
            </a:r>
            <a:r>
              <a:rPr spc="-5" dirty="0"/>
              <a:t> </a:t>
            </a:r>
            <a:r>
              <a:rPr spc="-120" dirty="0"/>
              <a:t>Sports</a:t>
            </a:r>
            <a:r>
              <a:rPr spc="-15" dirty="0"/>
              <a:t> </a:t>
            </a:r>
            <a:r>
              <a:rPr spc="-75" dirty="0"/>
              <a:t>for</a:t>
            </a:r>
            <a:r>
              <a:rPr spc="-15" dirty="0"/>
              <a:t> </a:t>
            </a:r>
            <a:r>
              <a:rPr spc="-175" dirty="0"/>
              <a:t>Women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2518" y="286479"/>
            <a:ext cx="7305041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0" dirty="0"/>
              <a:t>Popular</a:t>
            </a:r>
            <a:r>
              <a:rPr spc="-5" dirty="0"/>
              <a:t> </a:t>
            </a:r>
            <a:r>
              <a:rPr spc="-120" dirty="0"/>
              <a:t>Sports</a:t>
            </a:r>
            <a:r>
              <a:rPr spc="-25" dirty="0"/>
              <a:t> </a:t>
            </a:r>
            <a:r>
              <a:rPr spc="-75" dirty="0"/>
              <a:t>for</a:t>
            </a:r>
            <a:r>
              <a:rPr spc="-5" dirty="0"/>
              <a:t> </a:t>
            </a:r>
            <a:r>
              <a:rPr spc="-105" dirty="0"/>
              <a:t>Men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089404" y="2154935"/>
            <a:ext cx="8391525" cy="2312035"/>
            <a:chOff x="2089404" y="2154935"/>
            <a:chExt cx="8391525" cy="2312035"/>
          </a:xfrm>
        </p:grpSpPr>
        <p:sp>
          <p:nvSpPr>
            <p:cNvPr id="4" name="object 4"/>
            <p:cNvSpPr/>
            <p:nvPr/>
          </p:nvSpPr>
          <p:spPr>
            <a:xfrm>
              <a:off x="2089404" y="2484119"/>
              <a:ext cx="8391525" cy="1580515"/>
            </a:xfrm>
            <a:custGeom>
              <a:avLst/>
              <a:gdLst/>
              <a:ahLst/>
              <a:cxnLst/>
              <a:rect l="l" t="t" r="r" b="b"/>
              <a:pathLst>
                <a:path w="8391525" h="1580514">
                  <a:moveTo>
                    <a:pt x="0" y="1580387"/>
                  </a:moveTo>
                  <a:lnTo>
                    <a:pt x="8391144" y="1580387"/>
                  </a:lnTo>
                </a:path>
                <a:path w="8391525" h="1580514">
                  <a:moveTo>
                    <a:pt x="0" y="1184147"/>
                  </a:moveTo>
                  <a:lnTo>
                    <a:pt x="8391144" y="1184147"/>
                  </a:lnTo>
                </a:path>
                <a:path w="8391525" h="1580514">
                  <a:moveTo>
                    <a:pt x="0" y="789431"/>
                  </a:moveTo>
                  <a:lnTo>
                    <a:pt x="8391144" y="789431"/>
                  </a:lnTo>
                </a:path>
                <a:path w="8391525" h="1580514">
                  <a:moveTo>
                    <a:pt x="0" y="394715"/>
                  </a:moveTo>
                  <a:lnTo>
                    <a:pt x="8391144" y="394715"/>
                  </a:lnTo>
                </a:path>
                <a:path w="8391525" h="1580514">
                  <a:moveTo>
                    <a:pt x="0" y="0"/>
                  </a:moveTo>
                  <a:lnTo>
                    <a:pt x="8391144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38756" y="2154935"/>
              <a:ext cx="534924" cy="231190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78480" y="2538983"/>
              <a:ext cx="533412" cy="19278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18204" y="2855975"/>
              <a:ext cx="533412" cy="16108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6404" y="3093719"/>
              <a:ext cx="534924" cy="137312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96127" y="3124199"/>
              <a:ext cx="533412" cy="13426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34327" y="3255263"/>
              <a:ext cx="534924" cy="121158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74051" y="3432035"/>
              <a:ext cx="533412" cy="103480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13775" y="3462540"/>
              <a:ext cx="533412" cy="10043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51975" y="3467087"/>
              <a:ext cx="534924" cy="99975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91699" y="3525024"/>
              <a:ext cx="533412" cy="94181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98192" y="2194559"/>
              <a:ext cx="420624" cy="226466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37916" y="2578607"/>
              <a:ext cx="419100" cy="18806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77639" y="2895599"/>
              <a:ext cx="419100" cy="156362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15839" y="3133343"/>
              <a:ext cx="420624" cy="132587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55563" y="3163823"/>
              <a:ext cx="419100" cy="12954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93763" y="3294887"/>
              <a:ext cx="420623" cy="116433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33488" y="3471671"/>
              <a:ext cx="419100" cy="98755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173212" y="3502151"/>
              <a:ext cx="419100" cy="95707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011411" y="3506723"/>
              <a:ext cx="420624" cy="9525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851135" y="3564635"/>
              <a:ext cx="419100" cy="89458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089404" y="4459223"/>
              <a:ext cx="8391525" cy="0"/>
            </a:xfrm>
            <a:custGeom>
              <a:avLst/>
              <a:gdLst/>
              <a:ahLst/>
              <a:cxnLst/>
              <a:rect l="l" t="t" r="r" b="b"/>
              <a:pathLst>
                <a:path w="8391525">
                  <a:moveTo>
                    <a:pt x="0" y="0"/>
                  </a:moveTo>
                  <a:lnTo>
                    <a:pt x="8391144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/>
          <p:nvPr/>
        </p:nvSpPr>
        <p:spPr>
          <a:xfrm>
            <a:off x="2089404" y="2089404"/>
            <a:ext cx="8391525" cy="0"/>
          </a:xfrm>
          <a:custGeom>
            <a:avLst/>
            <a:gdLst/>
            <a:ahLst/>
            <a:cxnLst/>
            <a:rect l="l" t="t" r="r" b="b"/>
            <a:pathLst>
              <a:path w="8391525">
                <a:moveTo>
                  <a:pt x="0" y="0"/>
                </a:moveTo>
                <a:lnTo>
                  <a:pt x="8391144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089404" y="1694688"/>
            <a:ext cx="8391525" cy="0"/>
          </a:xfrm>
          <a:custGeom>
            <a:avLst/>
            <a:gdLst/>
            <a:ahLst/>
            <a:cxnLst/>
            <a:rect l="l" t="t" r="r" b="b"/>
            <a:pathLst>
              <a:path w="8391525">
                <a:moveTo>
                  <a:pt x="0" y="0"/>
                </a:moveTo>
                <a:lnTo>
                  <a:pt x="8391144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912366" y="4364863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0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738376" y="3969461"/>
            <a:ext cx="25717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1000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738376" y="1599946"/>
            <a:ext cx="257175" cy="2138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7000</a:t>
            </a: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75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6000</a:t>
            </a: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75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5000</a:t>
            </a: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75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4000</a:t>
            </a: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75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3000</a:t>
            </a: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75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2000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151379" y="4513579"/>
            <a:ext cx="48850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34180" algn="l"/>
              </a:tabLst>
            </a:pPr>
            <a:r>
              <a:rPr sz="900" spc="-1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F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oot</a:t>
            </a:r>
            <a:r>
              <a:rPr sz="900" spc="-1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b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all</a:t>
            </a:r>
            <a:r>
              <a:rPr sz="900" spc="-1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spc="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M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en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's  </a:t>
            </a:r>
            <a:r>
              <a:rPr sz="900" spc="9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Ice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H</a:t>
            </a:r>
            <a:r>
              <a:rPr sz="900" spc="-1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ck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y M</a:t>
            </a:r>
            <a:r>
              <a:rPr sz="900" spc="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's   </a:t>
            </a:r>
            <a:r>
              <a:rPr sz="900" spc="4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H</a:t>
            </a:r>
            <a:r>
              <a:rPr sz="900" spc="-1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ck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y M</a:t>
            </a:r>
            <a:r>
              <a:rPr sz="900" spc="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's   </a:t>
            </a:r>
            <a:r>
              <a:rPr sz="900" spc="-5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Wat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r P</a:t>
            </a:r>
            <a:r>
              <a:rPr sz="900" spc="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l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900" spc="-1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M</a:t>
            </a:r>
            <a:r>
              <a:rPr sz="900" spc="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's</a:t>
            </a:r>
            <a:r>
              <a:rPr sz="900" spc="2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Ba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k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900" spc="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b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all</a:t>
            </a:r>
            <a:r>
              <a:rPr sz="900" spc="-1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M</a:t>
            </a:r>
            <a:r>
              <a:rPr sz="900" spc="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's	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Cy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c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li</a:t>
            </a:r>
            <a:r>
              <a:rPr sz="900" spc="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g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M</a:t>
            </a:r>
            <a:r>
              <a:rPr sz="900" spc="-1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900" spc="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900" spc="-1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'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s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265669" y="4513579"/>
            <a:ext cx="5581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Gymnastics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043798" y="4513579"/>
            <a:ext cx="6794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900" spc="-1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w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900" spc="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g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M</a:t>
            </a:r>
            <a:r>
              <a:rPr sz="900" spc="-1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900" spc="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900" spc="-1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'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s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944102" y="4513579"/>
            <a:ext cx="55816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Gymnastics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687559" y="4513579"/>
            <a:ext cx="7493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Ha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nd</a:t>
            </a:r>
            <a:r>
              <a:rPr sz="900" spc="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b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all</a:t>
            </a:r>
            <a:r>
              <a:rPr sz="900" spc="-1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M</a:t>
            </a:r>
            <a:r>
              <a:rPr sz="900" spc="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's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2287523" y="4662678"/>
          <a:ext cx="8016872" cy="3173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02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9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43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78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85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61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46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69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620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5868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900" spc="-5" dirty="0">
                          <a:solidFill>
                            <a:srgbClr val="585858"/>
                          </a:solidFill>
                          <a:latin typeface="Calibri" panose="020F0502020204030204"/>
                          <a:cs typeface="Calibri" panose="020F0502020204030204"/>
                        </a:rPr>
                        <a:t>Football</a:t>
                      </a:r>
                      <a:endParaRPr sz="9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20002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900" dirty="0">
                          <a:solidFill>
                            <a:srgbClr val="585858"/>
                          </a:solidFill>
                          <a:latin typeface="Calibri" panose="020F0502020204030204"/>
                          <a:cs typeface="Calibri" panose="020F0502020204030204"/>
                        </a:rPr>
                        <a:t>Ice</a:t>
                      </a:r>
                      <a:r>
                        <a:rPr sz="900" spc="-40" dirty="0">
                          <a:solidFill>
                            <a:srgbClr val="585858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900" spc="-5" dirty="0">
                          <a:solidFill>
                            <a:srgbClr val="585858"/>
                          </a:solidFill>
                          <a:latin typeface="Calibri" panose="020F0502020204030204"/>
                          <a:cs typeface="Calibri" panose="020F0502020204030204"/>
                        </a:rPr>
                        <a:t>Hockey</a:t>
                      </a:r>
                      <a:endParaRPr sz="9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20955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900" spc="-5" dirty="0">
                          <a:solidFill>
                            <a:srgbClr val="585858"/>
                          </a:solidFill>
                          <a:latin typeface="Calibri" panose="020F0502020204030204"/>
                          <a:cs typeface="Calibri" panose="020F0502020204030204"/>
                        </a:rPr>
                        <a:t>Hockey</a:t>
                      </a:r>
                      <a:endParaRPr sz="9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20383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900" spc="-5" dirty="0">
                          <a:solidFill>
                            <a:srgbClr val="585858"/>
                          </a:solidFill>
                          <a:latin typeface="Calibri" panose="020F0502020204030204"/>
                          <a:cs typeface="Calibri" panose="020F0502020204030204"/>
                        </a:rPr>
                        <a:t>Water</a:t>
                      </a:r>
                      <a:r>
                        <a:rPr sz="900" spc="-35" dirty="0">
                          <a:solidFill>
                            <a:srgbClr val="585858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900" dirty="0">
                          <a:solidFill>
                            <a:srgbClr val="585858"/>
                          </a:solidFill>
                          <a:latin typeface="Calibri" panose="020F0502020204030204"/>
                          <a:cs typeface="Calibri" panose="020F0502020204030204"/>
                        </a:rPr>
                        <a:t>Polo</a:t>
                      </a:r>
                      <a:endParaRPr sz="9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900" spc="-5" dirty="0">
                          <a:solidFill>
                            <a:srgbClr val="585858"/>
                          </a:solidFill>
                          <a:latin typeface="Calibri" panose="020F0502020204030204"/>
                          <a:cs typeface="Calibri" panose="020F0502020204030204"/>
                        </a:rPr>
                        <a:t>Basketball</a:t>
                      </a:r>
                      <a:endParaRPr sz="9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7112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900" spc="-5" dirty="0">
                          <a:solidFill>
                            <a:srgbClr val="585858"/>
                          </a:solidFill>
                          <a:latin typeface="Calibri" panose="020F0502020204030204"/>
                          <a:cs typeface="Calibri" panose="020F0502020204030204"/>
                        </a:rPr>
                        <a:t>Road</a:t>
                      </a:r>
                      <a:r>
                        <a:rPr sz="900" spc="-30" dirty="0">
                          <a:solidFill>
                            <a:srgbClr val="585858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900" spc="-5" dirty="0">
                          <a:solidFill>
                            <a:srgbClr val="585858"/>
                          </a:solidFill>
                          <a:latin typeface="Calibri" panose="020F0502020204030204"/>
                          <a:cs typeface="Calibri" panose="020F0502020204030204"/>
                        </a:rPr>
                        <a:t>Race,</a:t>
                      </a:r>
                      <a:endParaRPr sz="9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900" spc="-5" dirty="0">
                          <a:solidFill>
                            <a:srgbClr val="585858"/>
                          </a:solidFill>
                          <a:latin typeface="Calibri" panose="020F0502020204030204"/>
                          <a:cs typeface="Calibri" panose="020F0502020204030204"/>
                        </a:rPr>
                        <a:t>Men's</a:t>
                      </a:r>
                      <a:r>
                        <a:rPr sz="900" spc="-20" dirty="0">
                          <a:solidFill>
                            <a:srgbClr val="585858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900" spc="-5" dirty="0">
                          <a:solidFill>
                            <a:srgbClr val="585858"/>
                          </a:solidFill>
                          <a:latin typeface="Calibri" panose="020F0502020204030204"/>
                          <a:cs typeface="Calibri" panose="020F0502020204030204"/>
                        </a:rPr>
                        <a:t>Individual</a:t>
                      </a:r>
                      <a:endParaRPr sz="9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900" spc="-5" dirty="0">
                          <a:solidFill>
                            <a:srgbClr val="585858"/>
                          </a:solidFill>
                          <a:latin typeface="Calibri" panose="020F0502020204030204"/>
                          <a:cs typeface="Calibri" panose="020F0502020204030204"/>
                        </a:rPr>
                        <a:t>Coxed</a:t>
                      </a:r>
                      <a:r>
                        <a:rPr sz="900" spc="-30" dirty="0">
                          <a:solidFill>
                            <a:srgbClr val="585858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900" spc="-5" dirty="0">
                          <a:solidFill>
                            <a:srgbClr val="585858"/>
                          </a:solidFill>
                          <a:latin typeface="Calibri" panose="020F0502020204030204"/>
                          <a:cs typeface="Calibri" panose="020F0502020204030204"/>
                        </a:rPr>
                        <a:t>Eights</a:t>
                      </a:r>
                      <a:endParaRPr sz="9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R="3683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900" spc="-5" dirty="0">
                          <a:solidFill>
                            <a:srgbClr val="585858"/>
                          </a:solidFill>
                          <a:latin typeface="Calibri" panose="020F0502020204030204"/>
                          <a:cs typeface="Calibri" panose="020F0502020204030204"/>
                        </a:rPr>
                        <a:t>Men's</a:t>
                      </a:r>
                      <a:r>
                        <a:rPr sz="900" spc="-15" dirty="0">
                          <a:solidFill>
                            <a:srgbClr val="585858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900" spc="-5" dirty="0">
                          <a:solidFill>
                            <a:srgbClr val="585858"/>
                          </a:solidFill>
                          <a:latin typeface="Calibri" panose="020F0502020204030204"/>
                          <a:cs typeface="Calibri" panose="020F0502020204030204"/>
                        </a:rPr>
                        <a:t>Team</a:t>
                      </a:r>
                      <a:r>
                        <a:rPr sz="900" spc="-25" dirty="0">
                          <a:solidFill>
                            <a:srgbClr val="585858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900" spc="-5" dirty="0">
                          <a:solidFill>
                            <a:srgbClr val="585858"/>
                          </a:solidFill>
                          <a:latin typeface="Calibri" panose="020F0502020204030204"/>
                          <a:cs typeface="Calibri" panose="020F0502020204030204"/>
                        </a:rPr>
                        <a:t>All-</a:t>
                      </a:r>
                      <a:endParaRPr sz="9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12954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900" spc="-5" dirty="0">
                          <a:solidFill>
                            <a:srgbClr val="585858"/>
                          </a:solidFill>
                          <a:latin typeface="Calibri" panose="020F0502020204030204"/>
                          <a:cs typeface="Calibri" panose="020F0502020204030204"/>
                        </a:rPr>
                        <a:t>Handball</a:t>
                      </a:r>
                      <a:endParaRPr sz="9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317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68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1755" algn="ctr">
                        <a:lnSpc>
                          <a:spcPts val="955"/>
                        </a:lnSpc>
                      </a:pPr>
                      <a:r>
                        <a:rPr sz="900" spc="-5" dirty="0">
                          <a:solidFill>
                            <a:srgbClr val="585858"/>
                          </a:solidFill>
                          <a:latin typeface="Calibri" panose="020F0502020204030204"/>
                          <a:cs typeface="Calibri" panose="020F0502020204030204"/>
                        </a:rPr>
                        <a:t>Individual</a:t>
                      </a:r>
                      <a:endParaRPr sz="9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ts val="955"/>
                        </a:lnSpc>
                      </a:pPr>
                      <a:r>
                        <a:rPr sz="900" spc="-5" dirty="0">
                          <a:solidFill>
                            <a:srgbClr val="585858"/>
                          </a:solidFill>
                          <a:latin typeface="Calibri" panose="020F0502020204030204"/>
                          <a:cs typeface="Calibri" panose="020F0502020204030204"/>
                        </a:rPr>
                        <a:t>All-Around</a:t>
                      </a:r>
                      <a:endParaRPr sz="9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195" algn="ctr">
                        <a:lnSpc>
                          <a:spcPts val="955"/>
                        </a:lnSpc>
                      </a:pPr>
                      <a:r>
                        <a:rPr sz="900" spc="-5" dirty="0">
                          <a:solidFill>
                            <a:srgbClr val="585858"/>
                          </a:solidFill>
                          <a:latin typeface="Calibri" panose="020F0502020204030204"/>
                          <a:cs typeface="Calibri" panose="020F0502020204030204"/>
                        </a:rPr>
                        <a:t>Around</a:t>
                      </a:r>
                      <a:endParaRPr sz="90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7" name="object 37"/>
          <p:cNvSpPr txBox="1"/>
          <p:nvPr/>
        </p:nvSpPr>
        <p:spPr>
          <a:xfrm>
            <a:off x="1101328" y="2725818"/>
            <a:ext cx="208279" cy="1174115"/>
          </a:xfrm>
          <a:prstGeom prst="rect">
            <a:avLst/>
          </a:prstGeom>
        </p:spPr>
        <p:txBody>
          <a:bodyPr vert="vert270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000" spc="-30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Top</a:t>
            </a:r>
            <a:r>
              <a:rPr sz="1000" spc="-20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10</a:t>
            </a:r>
            <a:r>
              <a:rPr sz="1000" spc="215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30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Men</a:t>
            </a:r>
            <a:r>
              <a:rPr sz="1000" spc="-10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35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Athletes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713857" y="5273421"/>
            <a:ext cx="7416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S</a:t>
            </a:r>
            <a:r>
              <a:rPr sz="1000" spc="-55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p</a:t>
            </a:r>
            <a:r>
              <a:rPr sz="1000" spc="-20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o</a:t>
            </a:r>
            <a:r>
              <a:rPr sz="1000" spc="-25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r</a:t>
            </a:r>
            <a:r>
              <a:rPr sz="1000" spc="-15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t</a:t>
            </a:r>
            <a:r>
              <a:rPr sz="1000" spc="-75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s</a:t>
            </a:r>
            <a:r>
              <a:rPr sz="1000" spc="-5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30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1000" spc="-75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v</a:t>
            </a:r>
            <a:r>
              <a:rPr sz="1000" spc="-60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1000" spc="-35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nts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866894" y="1119632"/>
            <a:ext cx="24599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5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Popular</a:t>
            </a:r>
            <a:r>
              <a:rPr sz="1400" b="1" spc="-20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-25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Sports</a:t>
            </a:r>
            <a:r>
              <a:rPr sz="1400" b="1" spc="-35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-25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Events</a:t>
            </a:r>
            <a:r>
              <a:rPr sz="1400" b="1" spc="-35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for</a:t>
            </a:r>
            <a:r>
              <a:rPr sz="1400" b="1" spc="-20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-50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Men</a:t>
            </a:r>
            <a:endParaRPr sz="1400" dirty="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40" name="object 40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1020043" y="3947159"/>
            <a:ext cx="62483" cy="62483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11097894" y="3884167"/>
            <a:ext cx="2603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900" spc="-1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tal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9714" y="3775709"/>
            <a:ext cx="2978785" cy="228092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575"/>
              </a:spcBef>
            </a:pPr>
            <a:r>
              <a:rPr sz="4000" spc="-150" dirty="0">
                <a:latin typeface="Palatino Linotype" panose="02040502050505030304"/>
                <a:cs typeface="Palatino Linotype" panose="02040502050505030304"/>
              </a:rPr>
              <a:t>Popular </a:t>
            </a:r>
            <a:r>
              <a:rPr sz="4000" spc="-1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4000" spc="-120" dirty="0">
                <a:latin typeface="Palatino Linotype" panose="02040502050505030304"/>
                <a:cs typeface="Palatino Linotype" panose="02040502050505030304"/>
              </a:rPr>
              <a:t>Sports</a:t>
            </a:r>
            <a:r>
              <a:rPr sz="4000" spc="-9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4000" spc="-120" dirty="0">
                <a:latin typeface="Palatino Linotype" panose="02040502050505030304"/>
                <a:cs typeface="Palatino Linotype" panose="02040502050505030304"/>
              </a:rPr>
              <a:t>among </a:t>
            </a:r>
            <a:r>
              <a:rPr sz="4000" spc="-9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4000" spc="-105" dirty="0">
                <a:latin typeface="Palatino Linotype" panose="02040502050505030304"/>
                <a:cs typeface="Palatino Linotype" panose="02040502050505030304"/>
              </a:rPr>
              <a:t>Men</a:t>
            </a:r>
            <a:r>
              <a:rPr sz="4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4000" spc="-165" dirty="0">
                <a:latin typeface="Palatino Linotype" panose="02040502050505030304"/>
                <a:cs typeface="Palatino Linotype" panose="02040502050505030304"/>
              </a:rPr>
              <a:t>and </a:t>
            </a:r>
            <a:r>
              <a:rPr sz="4000" spc="-1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4000" spc="-175" dirty="0">
                <a:latin typeface="Palatino Linotype" panose="02040502050505030304"/>
                <a:cs typeface="Palatino Linotype" panose="02040502050505030304"/>
              </a:rPr>
              <a:t>Women</a:t>
            </a:r>
            <a:endParaRPr sz="40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37109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303267" y="3831463"/>
            <a:ext cx="7272020" cy="115443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3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0" dirty="0">
                <a:latin typeface="Palatino Linotype" panose="02040502050505030304"/>
                <a:cs typeface="Palatino Linotype" panose="02040502050505030304"/>
              </a:rPr>
              <a:t>F</a:t>
            </a:r>
            <a:r>
              <a:rPr sz="2000" spc="-35" dirty="0">
                <a:latin typeface="Palatino Linotype" panose="02040502050505030304"/>
                <a:cs typeface="Palatino Linotype" panose="02040502050505030304"/>
              </a:rPr>
              <a:t>ootbal</a:t>
            </a:r>
            <a:r>
              <a:rPr sz="2000" spc="-20" dirty="0">
                <a:latin typeface="Palatino Linotype" panose="02040502050505030304"/>
                <a:cs typeface="Palatino Linotype" panose="02040502050505030304"/>
              </a:rPr>
              <a:t>l</a:t>
            </a:r>
            <a:r>
              <a:rPr sz="2000" spc="-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80" dirty="0">
                <a:latin typeface="Palatino Linotype" panose="02040502050505030304"/>
                <a:cs typeface="Palatino Linotype" panose="02040502050505030304"/>
              </a:rPr>
              <a:t>and</a:t>
            </a:r>
            <a:r>
              <a:rPr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Ho</a:t>
            </a:r>
            <a:r>
              <a:rPr sz="2000" spc="-35" dirty="0">
                <a:latin typeface="Palatino Linotype" panose="02040502050505030304"/>
                <a:cs typeface="Palatino Linotype" panose="02040502050505030304"/>
              </a:rPr>
              <a:t>c</a:t>
            </a:r>
            <a:r>
              <a:rPr sz="2000" spc="-105" dirty="0">
                <a:latin typeface="Palatino Linotype" panose="02040502050505030304"/>
                <a:cs typeface="Palatino Linotype" panose="02040502050505030304"/>
              </a:rPr>
              <a:t>key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100" dirty="0">
                <a:latin typeface="Palatino Linotype" panose="02040502050505030304"/>
                <a:cs typeface="Palatino Linotype" panose="02040502050505030304"/>
              </a:rPr>
              <a:t>have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m</a:t>
            </a:r>
            <a:r>
              <a:rPr sz="2000" spc="-35" dirty="0">
                <a:latin typeface="Palatino Linotype" panose="02040502050505030304"/>
                <a:cs typeface="Palatino Linotype" panose="02040502050505030304"/>
              </a:rPr>
              <a:t>o</a:t>
            </a:r>
            <a:r>
              <a:rPr sz="2000" spc="-75" dirty="0">
                <a:latin typeface="Palatino Linotype" panose="02040502050505030304"/>
                <a:cs typeface="Palatino Linotype" panose="02040502050505030304"/>
              </a:rPr>
              <a:t>st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5" dirty="0">
                <a:latin typeface="Palatino Linotype" panose="02040502050505030304"/>
                <a:cs typeface="Palatino Linotype" panose="02040502050505030304"/>
              </a:rPr>
              <a:t>partic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i</a:t>
            </a:r>
            <a:r>
              <a:rPr sz="2000" spc="-75" dirty="0">
                <a:latin typeface="Palatino Linotype" panose="02040502050505030304"/>
                <a:cs typeface="Palatino Linotype" panose="02040502050505030304"/>
              </a:rPr>
              <a:t>pan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t</a:t>
            </a:r>
            <a:r>
              <a:rPr sz="2000" spc="-5" dirty="0">
                <a:latin typeface="Palatino Linotype" panose="02040502050505030304"/>
                <a:cs typeface="Palatino Linotype" panose="02040502050505030304"/>
              </a:rPr>
              <a:t>.</a:t>
            </a:r>
            <a:r>
              <a:rPr sz="2000" spc="-1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70" dirty="0">
                <a:latin typeface="Palatino Linotype" panose="02040502050505030304"/>
                <a:cs typeface="Palatino Linotype" panose="02040502050505030304"/>
              </a:rPr>
              <a:t>Mos</a:t>
            </a:r>
            <a:r>
              <a:rPr sz="2000" spc="-35" dirty="0">
                <a:latin typeface="Palatino Linotype" panose="02040502050505030304"/>
                <a:cs typeface="Palatino Linotype" panose="02040502050505030304"/>
              </a:rPr>
              <a:t>t</a:t>
            </a:r>
            <a:r>
              <a:rPr sz="2000" spc="-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o</a:t>
            </a:r>
            <a:r>
              <a:rPr sz="2000" spc="-25" dirty="0">
                <a:latin typeface="Palatino Linotype" panose="02040502050505030304"/>
                <a:cs typeface="Palatino Linotype" panose="02040502050505030304"/>
              </a:rPr>
              <a:t>f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th</a:t>
            </a:r>
            <a:r>
              <a:rPr sz="2000" spc="-35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114" dirty="0">
                <a:latin typeface="Palatino Linotype" panose="02040502050505030304"/>
                <a:cs typeface="Palatino Linotype" panose="02040502050505030304"/>
              </a:rPr>
              <a:t>ga</a:t>
            </a:r>
            <a:r>
              <a:rPr sz="2000" spc="-100" dirty="0">
                <a:latin typeface="Palatino Linotype" panose="02040502050505030304"/>
                <a:cs typeface="Palatino Linotype" panose="02040502050505030304"/>
              </a:rPr>
              <a:t>me</a:t>
            </a:r>
            <a:r>
              <a:rPr sz="2000" spc="-60" dirty="0">
                <a:latin typeface="Palatino Linotype" panose="02040502050505030304"/>
                <a:cs typeface="Palatino Linotype" panose="02040502050505030304"/>
              </a:rPr>
              <a:t>s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95" dirty="0">
                <a:latin typeface="Palatino Linotype" panose="02040502050505030304"/>
                <a:cs typeface="Palatino Linotype" panose="02040502050505030304"/>
              </a:rPr>
              <a:t>we  see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80" dirty="0">
                <a:latin typeface="Palatino Linotype" panose="02040502050505030304"/>
                <a:cs typeface="Palatino Linotype" panose="02040502050505030304"/>
              </a:rPr>
              <a:t>are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60" dirty="0">
                <a:latin typeface="Palatino Linotype" panose="02040502050505030304"/>
                <a:cs typeface="Palatino Linotype" panose="02040502050505030304"/>
              </a:rPr>
              <a:t>team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80" dirty="0">
                <a:latin typeface="Palatino Linotype" panose="02040502050505030304"/>
                <a:cs typeface="Palatino Linotype" panose="02040502050505030304"/>
              </a:rPr>
              <a:t>games.</a:t>
            </a:r>
            <a:r>
              <a:rPr sz="2000" spc="-1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100" dirty="0">
                <a:latin typeface="Palatino Linotype" panose="02040502050505030304"/>
                <a:cs typeface="Palatino Linotype" panose="02040502050505030304"/>
              </a:rPr>
              <a:t>However,</a:t>
            </a:r>
            <a:r>
              <a:rPr sz="2000" spc="-1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130" dirty="0">
                <a:latin typeface="Palatino Linotype" panose="02040502050505030304"/>
                <a:cs typeface="Palatino Linotype" panose="02040502050505030304"/>
              </a:rPr>
              <a:t>we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70" dirty="0">
                <a:latin typeface="Palatino Linotype" panose="02040502050505030304"/>
                <a:cs typeface="Palatino Linotype" panose="02040502050505030304"/>
              </a:rPr>
              <a:t>do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95" dirty="0">
                <a:latin typeface="Palatino Linotype" panose="02040502050505030304"/>
                <a:cs typeface="Palatino Linotype" panose="02040502050505030304"/>
              </a:rPr>
              <a:t>see</a:t>
            </a:r>
            <a:r>
              <a:rPr sz="20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70" dirty="0">
                <a:latin typeface="Palatino Linotype" panose="02040502050505030304"/>
                <a:cs typeface="Palatino Linotype" panose="02040502050505030304"/>
              </a:rPr>
              <a:t>some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70" dirty="0">
                <a:latin typeface="Palatino Linotype" panose="02040502050505030304"/>
                <a:cs typeface="Palatino Linotype" panose="02040502050505030304"/>
              </a:rPr>
              <a:t>individual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80" dirty="0">
                <a:latin typeface="Palatino Linotype" panose="02040502050505030304"/>
                <a:cs typeface="Palatino Linotype" panose="02040502050505030304"/>
              </a:rPr>
              <a:t>events </a:t>
            </a:r>
            <a:r>
              <a:rPr sz="2000" spc="-7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70" dirty="0">
                <a:latin typeface="Palatino Linotype" panose="02040502050505030304"/>
                <a:cs typeface="Palatino Linotype" panose="02040502050505030304"/>
              </a:rPr>
              <a:t>such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130" dirty="0">
                <a:latin typeface="Palatino Linotype" panose="02040502050505030304"/>
                <a:cs typeface="Palatino Linotype" panose="02040502050505030304"/>
              </a:rPr>
              <a:t>as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0" dirty="0">
                <a:latin typeface="Palatino Linotype" panose="02040502050505030304"/>
                <a:cs typeface="Palatino Linotype" panose="02040502050505030304"/>
              </a:rPr>
              <a:t>cycling,</a:t>
            </a:r>
            <a:r>
              <a:rPr sz="2000" spc="-1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80" dirty="0">
                <a:latin typeface="Palatino Linotype" panose="02040502050505030304"/>
                <a:cs typeface="Palatino Linotype" panose="02040502050505030304"/>
              </a:rPr>
              <a:t>gymnastics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80" dirty="0">
                <a:latin typeface="Palatino Linotype" panose="02040502050505030304"/>
                <a:cs typeface="Palatino Linotype" panose="02040502050505030304"/>
              </a:rPr>
              <a:t>and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0" dirty="0">
                <a:latin typeface="Palatino Linotype" panose="02040502050505030304"/>
                <a:cs typeface="Palatino Linotype" panose="02040502050505030304"/>
              </a:rPr>
              <a:t>marathon</a:t>
            </a:r>
            <a:r>
              <a:rPr sz="2000" spc="-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60" dirty="0">
                <a:latin typeface="Palatino Linotype" panose="02040502050505030304"/>
                <a:cs typeface="Palatino Linotype" panose="02040502050505030304"/>
              </a:rPr>
              <a:t>among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20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0" dirty="0">
                <a:latin typeface="Palatino Linotype" panose="02040502050505030304"/>
                <a:cs typeface="Palatino Linotype" panose="02040502050505030304"/>
              </a:rPr>
              <a:t>top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10 </a:t>
            </a:r>
            <a:r>
              <a:rPr sz="20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70" dirty="0">
                <a:latin typeface="Palatino Linotype" panose="02040502050505030304"/>
                <a:cs typeface="Palatino Linotype" panose="02040502050505030304"/>
              </a:rPr>
              <a:t>popular</a:t>
            </a:r>
            <a:r>
              <a:rPr sz="2000" spc="-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75" dirty="0">
                <a:latin typeface="Palatino Linotype" panose="02040502050505030304"/>
                <a:cs typeface="Palatino Linotype" panose="02040502050505030304"/>
              </a:rPr>
              <a:t>sports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35" dirty="0">
                <a:latin typeface="Palatino Linotype" panose="02040502050505030304"/>
                <a:cs typeface="Palatino Linotype" panose="02040502050505030304"/>
              </a:rPr>
              <a:t>for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35" dirty="0">
                <a:latin typeface="Palatino Linotype" panose="02040502050505030304"/>
                <a:cs typeface="Palatino Linotype" panose="02040502050505030304"/>
              </a:rPr>
              <a:t>men.</a:t>
            </a:r>
            <a:endParaRPr sz="20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03267" y="5457850"/>
            <a:ext cx="6621145" cy="605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28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0" dirty="0">
                <a:latin typeface="Palatino Linotype" panose="02040502050505030304"/>
                <a:cs typeface="Palatino Linotype" panose="02040502050505030304"/>
              </a:rPr>
              <a:t>F</a:t>
            </a:r>
            <a:r>
              <a:rPr sz="2000" spc="-45" dirty="0">
                <a:latin typeface="Palatino Linotype" panose="02040502050505030304"/>
                <a:cs typeface="Palatino Linotype" panose="02040502050505030304"/>
              </a:rPr>
              <a:t>o</a:t>
            </a:r>
            <a:r>
              <a:rPr sz="2000" spc="-30" dirty="0">
                <a:latin typeface="Palatino Linotype" panose="02040502050505030304"/>
                <a:cs typeface="Palatino Linotype" panose="02040502050505030304"/>
              </a:rPr>
              <a:t>r</a:t>
            </a:r>
            <a:r>
              <a:rPr sz="2000" spc="-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80" dirty="0">
                <a:latin typeface="Palatino Linotype" panose="02040502050505030304"/>
                <a:cs typeface="Palatino Linotype" panose="02040502050505030304"/>
              </a:rPr>
              <a:t>wo</a:t>
            </a:r>
            <a:r>
              <a:rPr sz="2000" spc="-105" dirty="0">
                <a:latin typeface="Palatino Linotype" panose="02040502050505030304"/>
                <a:cs typeface="Palatino Linotype" panose="02040502050505030304"/>
              </a:rPr>
              <a:t>m</a:t>
            </a:r>
            <a:r>
              <a:rPr sz="2000" spc="-25" dirty="0">
                <a:latin typeface="Palatino Linotype" panose="02040502050505030304"/>
                <a:cs typeface="Palatino Linotype" panose="02040502050505030304"/>
              </a:rPr>
              <a:t>en,</a:t>
            </a:r>
            <a:r>
              <a:rPr sz="2000" spc="-1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320" dirty="0">
                <a:latin typeface="Palatino Linotype" panose="02040502050505030304"/>
                <a:cs typeface="Palatino Linotype" panose="02040502050505030304"/>
              </a:rPr>
              <a:t>V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ol</a:t>
            </a:r>
            <a:r>
              <a:rPr sz="2000" spc="-20" dirty="0">
                <a:latin typeface="Palatino Linotype" panose="02040502050505030304"/>
                <a:cs typeface="Palatino Linotype" panose="02040502050505030304"/>
              </a:rPr>
              <a:t>l</a:t>
            </a:r>
            <a:r>
              <a:rPr sz="2000" spc="-65" dirty="0">
                <a:latin typeface="Palatino Linotype" panose="02040502050505030304"/>
                <a:cs typeface="Palatino Linotype" panose="02040502050505030304"/>
              </a:rPr>
              <a:t>eyball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80" dirty="0">
                <a:latin typeface="Palatino Linotype" panose="02040502050505030304"/>
                <a:cs typeface="Palatino Linotype" panose="02040502050505030304"/>
              </a:rPr>
              <a:t>and</a:t>
            </a:r>
            <a:r>
              <a:rPr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Ho</a:t>
            </a:r>
            <a:r>
              <a:rPr sz="2000" spc="-35" dirty="0">
                <a:latin typeface="Palatino Linotype" panose="02040502050505030304"/>
                <a:cs typeface="Palatino Linotype" panose="02040502050505030304"/>
              </a:rPr>
              <a:t>c</a:t>
            </a:r>
            <a:r>
              <a:rPr sz="2000" spc="-105" dirty="0">
                <a:latin typeface="Palatino Linotype" panose="02040502050505030304"/>
                <a:cs typeface="Palatino Linotype" panose="02040502050505030304"/>
              </a:rPr>
              <a:t>key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80" dirty="0">
                <a:latin typeface="Palatino Linotype" panose="02040502050505030304"/>
                <a:cs typeface="Palatino Linotype" panose="02040502050505030304"/>
              </a:rPr>
              <a:t>are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70" dirty="0">
                <a:latin typeface="Palatino Linotype" panose="02040502050505030304"/>
                <a:cs typeface="Palatino Linotype" panose="02040502050505030304"/>
              </a:rPr>
              <a:t>popu</a:t>
            </a:r>
            <a:r>
              <a:rPr sz="2000" spc="-45" dirty="0">
                <a:latin typeface="Palatino Linotype" panose="02040502050505030304"/>
                <a:cs typeface="Palatino Linotype" panose="02040502050505030304"/>
              </a:rPr>
              <a:t>l</a:t>
            </a:r>
            <a:r>
              <a:rPr sz="2000" spc="-80" dirty="0">
                <a:latin typeface="Palatino Linotype" panose="02040502050505030304"/>
                <a:cs typeface="Palatino Linotype" panose="02040502050505030304"/>
              </a:rPr>
              <a:t>ar</a:t>
            </a:r>
            <a:r>
              <a:rPr sz="2000" spc="-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0" dirty="0">
                <a:latin typeface="Palatino Linotype" panose="02040502050505030304"/>
                <a:cs typeface="Palatino Linotype" panose="02040502050505030304"/>
              </a:rPr>
              <a:t>tea</a:t>
            </a:r>
            <a:r>
              <a:rPr sz="2000" spc="-90" dirty="0">
                <a:latin typeface="Palatino Linotype" panose="02040502050505030304"/>
                <a:cs typeface="Palatino Linotype" panose="02040502050505030304"/>
              </a:rPr>
              <a:t>m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65" dirty="0">
                <a:latin typeface="Palatino Linotype" panose="02040502050505030304"/>
                <a:cs typeface="Palatino Linotype" panose="02040502050505030304"/>
              </a:rPr>
              <a:t>sports.</a:t>
            </a:r>
            <a:endParaRPr sz="2000">
              <a:latin typeface="Palatino Linotype" panose="02040502050505030304"/>
              <a:cs typeface="Palatino Linotype" panose="02040502050505030304"/>
            </a:endParaRPr>
          </a:p>
          <a:p>
            <a:pPr marL="241300">
              <a:lnSpc>
                <a:spcPts val="2280"/>
              </a:lnSpc>
            </a:pPr>
            <a:r>
              <a:rPr sz="2000" spc="-70" dirty="0">
                <a:latin typeface="Palatino Linotype" panose="02040502050505030304"/>
                <a:cs typeface="Palatino Linotype" panose="02040502050505030304"/>
              </a:rPr>
              <a:t>Gymnastics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75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20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75" dirty="0">
                <a:latin typeface="Palatino Linotype" panose="02040502050505030304"/>
                <a:cs typeface="Palatino Linotype" panose="02040502050505030304"/>
              </a:rPr>
              <a:t>apparently</a:t>
            </a:r>
            <a:r>
              <a:rPr sz="2000" spc="-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5" dirty="0">
                <a:latin typeface="Palatino Linotype" panose="02040502050505030304"/>
                <a:cs typeface="Palatino Linotype" panose="02040502050505030304"/>
              </a:rPr>
              <a:t>most</a:t>
            </a:r>
            <a:r>
              <a:rPr sz="20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70" dirty="0">
                <a:latin typeface="Palatino Linotype" panose="02040502050505030304"/>
                <a:cs typeface="Palatino Linotype" panose="02040502050505030304"/>
              </a:rPr>
              <a:t>popular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70" dirty="0">
                <a:latin typeface="Palatino Linotype" panose="02040502050505030304"/>
                <a:cs typeface="Palatino Linotype" panose="02040502050505030304"/>
              </a:rPr>
              <a:t>individual</a:t>
            </a:r>
            <a:r>
              <a:rPr sz="2000" spc="-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60" dirty="0">
                <a:latin typeface="Palatino Linotype" panose="02040502050505030304"/>
                <a:cs typeface="Palatino Linotype" panose="02040502050505030304"/>
              </a:rPr>
              <a:t>event.</a:t>
            </a:r>
            <a:endParaRPr sz="2000">
              <a:latin typeface="Palatino Linotype" panose="02040502050505030304"/>
              <a:cs typeface="Palatino Linotype" panose="0204050205050503030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47515" y="1636776"/>
            <a:ext cx="0" cy="3891279"/>
          </a:xfrm>
          <a:custGeom>
            <a:avLst/>
            <a:gdLst/>
            <a:ahLst/>
            <a:cxnLst/>
            <a:rect l="l" t="t" r="r" b="b"/>
            <a:pathLst>
              <a:path h="3891279">
                <a:moveTo>
                  <a:pt x="0" y="0"/>
                </a:moveTo>
                <a:lnTo>
                  <a:pt x="0" y="3890772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33900" y="1636776"/>
            <a:ext cx="0" cy="3891279"/>
          </a:xfrm>
          <a:custGeom>
            <a:avLst/>
            <a:gdLst/>
            <a:ahLst/>
            <a:cxnLst/>
            <a:rect l="l" t="t" r="r" b="b"/>
            <a:pathLst>
              <a:path h="3891279">
                <a:moveTo>
                  <a:pt x="0" y="0"/>
                </a:moveTo>
                <a:lnTo>
                  <a:pt x="0" y="3890772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21808" y="1636776"/>
            <a:ext cx="0" cy="3891279"/>
          </a:xfrm>
          <a:custGeom>
            <a:avLst/>
            <a:gdLst/>
            <a:ahLst/>
            <a:cxnLst/>
            <a:rect l="l" t="t" r="r" b="b"/>
            <a:pathLst>
              <a:path h="3891279">
                <a:moveTo>
                  <a:pt x="0" y="0"/>
                </a:moveTo>
                <a:lnTo>
                  <a:pt x="0" y="3890772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08191" y="1636776"/>
            <a:ext cx="0" cy="3891279"/>
          </a:xfrm>
          <a:custGeom>
            <a:avLst/>
            <a:gdLst/>
            <a:ahLst/>
            <a:cxnLst/>
            <a:rect l="l" t="t" r="r" b="b"/>
            <a:pathLst>
              <a:path h="3891279">
                <a:moveTo>
                  <a:pt x="0" y="0"/>
                </a:moveTo>
                <a:lnTo>
                  <a:pt x="0" y="3890772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96100" y="1636776"/>
            <a:ext cx="0" cy="3891279"/>
          </a:xfrm>
          <a:custGeom>
            <a:avLst/>
            <a:gdLst/>
            <a:ahLst/>
            <a:cxnLst/>
            <a:rect l="l" t="t" r="r" b="b"/>
            <a:pathLst>
              <a:path h="3891279">
                <a:moveTo>
                  <a:pt x="0" y="0"/>
                </a:moveTo>
                <a:lnTo>
                  <a:pt x="0" y="3890772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82483" y="1636776"/>
            <a:ext cx="0" cy="3891279"/>
          </a:xfrm>
          <a:custGeom>
            <a:avLst/>
            <a:gdLst/>
            <a:ahLst/>
            <a:cxnLst/>
            <a:rect l="l" t="t" r="r" b="b"/>
            <a:pathLst>
              <a:path h="3891279">
                <a:moveTo>
                  <a:pt x="0" y="0"/>
                </a:moveTo>
                <a:lnTo>
                  <a:pt x="0" y="3890772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68868" y="1636776"/>
            <a:ext cx="0" cy="3891279"/>
          </a:xfrm>
          <a:custGeom>
            <a:avLst/>
            <a:gdLst/>
            <a:ahLst/>
            <a:cxnLst/>
            <a:rect l="l" t="t" r="r" b="b"/>
            <a:pathLst>
              <a:path h="3891279">
                <a:moveTo>
                  <a:pt x="0" y="0"/>
                </a:moveTo>
                <a:lnTo>
                  <a:pt x="0" y="3890772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256776" y="1636776"/>
            <a:ext cx="0" cy="3891279"/>
          </a:xfrm>
          <a:custGeom>
            <a:avLst/>
            <a:gdLst/>
            <a:ahLst/>
            <a:cxnLst/>
            <a:rect l="l" t="t" r="r" b="b"/>
            <a:pathLst>
              <a:path h="3891279">
                <a:moveTo>
                  <a:pt x="0" y="0"/>
                </a:moveTo>
                <a:lnTo>
                  <a:pt x="0" y="3890772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043159" y="1636776"/>
            <a:ext cx="0" cy="3891279"/>
          </a:xfrm>
          <a:custGeom>
            <a:avLst/>
            <a:gdLst/>
            <a:ahLst/>
            <a:cxnLst/>
            <a:rect l="l" t="t" r="r" b="b"/>
            <a:pathLst>
              <a:path h="3891279">
                <a:moveTo>
                  <a:pt x="0" y="0"/>
                </a:moveTo>
                <a:lnTo>
                  <a:pt x="0" y="3890772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59607" y="5215102"/>
            <a:ext cx="6135624" cy="26824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59607" y="4826482"/>
            <a:ext cx="4259580" cy="26824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59607" y="4436364"/>
            <a:ext cx="3706368" cy="26974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59607" y="4047718"/>
            <a:ext cx="1857756" cy="26824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59607" y="3659098"/>
            <a:ext cx="1764792" cy="26824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959607" y="3270478"/>
            <a:ext cx="1744980" cy="26824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959607" y="2881858"/>
            <a:ext cx="1723644" cy="26824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959607" y="2491739"/>
            <a:ext cx="1493520" cy="26974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959607" y="2103094"/>
            <a:ext cx="1444751" cy="26824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959607" y="1714474"/>
            <a:ext cx="1181099" cy="26824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959607" y="5254752"/>
            <a:ext cx="6080760" cy="155447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959607" y="4866132"/>
            <a:ext cx="4204716" cy="155448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959607" y="4475988"/>
            <a:ext cx="3651504" cy="156972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959607" y="4087367"/>
            <a:ext cx="1802892" cy="155448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959607" y="3698747"/>
            <a:ext cx="1709927" cy="155448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959607" y="3310128"/>
            <a:ext cx="1690116" cy="155448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959607" y="2921507"/>
            <a:ext cx="1668780" cy="155448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959607" y="2531364"/>
            <a:ext cx="1438656" cy="156972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959607" y="2142744"/>
            <a:ext cx="1389888" cy="155448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2953257" y="1636776"/>
            <a:ext cx="1132840" cy="3891279"/>
            <a:chOff x="2953257" y="1636776"/>
            <a:chExt cx="1132840" cy="3891279"/>
          </a:xfrm>
        </p:grpSpPr>
        <p:pic>
          <p:nvPicPr>
            <p:cNvPr id="31" name="object 3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959607" y="1754124"/>
              <a:ext cx="1126236" cy="15544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2959607" y="1636776"/>
              <a:ext cx="0" cy="3891279"/>
            </a:xfrm>
            <a:custGeom>
              <a:avLst/>
              <a:gdLst/>
              <a:ahLst/>
              <a:cxnLst/>
              <a:rect l="l" t="t" r="r" b="b"/>
              <a:pathLst>
                <a:path h="3891279">
                  <a:moveTo>
                    <a:pt x="0" y="3890772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918841" y="5581903"/>
            <a:ext cx="838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0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619246" y="5581903"/>
            <a:ext cx="2571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5000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377309" y="5581903"/>
            <a:ext cx="314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10000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164582" y="5581903"/>
            <a:ext cx="314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15000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951601" y="5581903"/>
            <a:ext cx="314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20000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738619" y="5581903"/>
            <a:ext cx="314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25000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525893" y="5581903"/>
            <a:ext cx="314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30000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312911" y="5581903"/>
            <a:ext cx="314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35000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099931" y="5581903"/>
            <a:ext cx="314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40000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887204" y="5581903"/>
            <a:ext cx="3149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45000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309622" y="3682745"/>
            <a:ext cx="558165" cy="1718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717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Cycling</a:t>
            </a:r>
            <a:endParaRPr sz="900">
              <a:latin typeface="Calibri" panose="020F0502020204030204"/>
              <a:cs typeface="Calibri" panose="020F0502020204030204"/>
            </a:endParaRPr>
          </a:p>
          <a:p>
            <a:pPr marL="12700" marR="5080" indent="120650" algn="r">
              <a:lnSpc>
                <a:spcPct val="284000"/>
              </a:lnSpc>
            </a:pPr>
            <a:r>
              <a:rPr sz="900" spc="-1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900" spc="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h</a:t>
            </a:r>
            <a:r>
              <a:rPr sz="900" spc="-1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ot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900" spc="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g  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Swimming 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spc="-1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G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ymna</a:t>
            </a:r>
            <a:r>
              <a:rPr sz="900" spc="-1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900" spc="-1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cs  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Athletics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897507" y="1737486"/>
            <a:ext cx="970280" cy="1718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635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Wrestling</a:t>
            </a:r>
            <a:endParaRPr sz="900">
              <a:latin typeface="Calibri" panose="020F0502020204030204"/>
              <a:cs typeface="Calibri" panose="020F0502020204030204"/>
            </a:endParaRPr>
          </a:p>
          <a:p>
            <a:pPr marL="12700" marR="5715" indent="351790" algn="r">
              <a:lnSpc>
                <a:spcPts val="3060"/>
              </a:lnSpc>
              <a:spcBef>
                <a:spcPts val="430"/>
              </a:spcBef>
            </a:pPr>
            <a:r>
              <a:rPr sz="900" spc="-1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900" spc="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l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pi</a:t>
            </a:r>
            <a:r>
              <a:rPr sz="900" spc="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 S</a:t>
            </a:r>
            <a:r>
              <a:rPr sz="900" spc="1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k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iin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g  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Cross</a:t>
            </a:r>
            <a:r>
              <a:rPr sz="900" spc="-2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Country</a:t>
            </a:r>
            <a:r>
              <a:rPr sz="900" spc="-2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Skiing</a:t>
            </a:r>
            <a:endParaRPr sz="900">
              <a:latin typeface="Calibri" panose="020F0502020204030204"/>
              <a:cs typeface="Calibri" panose="020F0502020204030204"/>
            </a:endParaRPr>
          </a:p>
          <a:p>
            <a:pPr marL="598805" marR="5080" indent="13335" algn="r">
              <a:lnSpc>
                <a:spcPts val="3060"/>
              </a:lnSpc>
            </a:pP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900" spc="-1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w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900" spc="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g  </a:t>
            </a:r>
            <a:r>
              <a:rPr sz="900" spc="-1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F</a:t>
            </a:r>
            <a:r>
              <a:rPr sz="900" spc="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c</a:t>
            </a:r>
            <a:r>
              <a:rPr sz="900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900" spc="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g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420359" y="6033922"/>
            <a:ext cx="1475741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Top</a:t>
            </a:r>
            <a:r>
              <a:rPr spc="-35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10</a:t>
            </a:r>
            <a:r>
              <a:rPr spc="-40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pc="-35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Sports</a:t>
            </a:r>
            <a:endParaRPr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110188" y="1524000"/>
            <a:ext cx="430887" cy="3497580"/>
          </a:xfrm>
          <a:prstGeom prst="rect">
            <a:avLst/>
          </a:prstGeom>
        </p:spPr>
        <p:txBody>
          <a:bodyPr vert="vert270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0"/>
              </a:spcBef>
            </a:pPr>
            <a:r>
              <a:rPr sz="2800" spc="-10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N</a:t>
            </a:r>
            <a:r>
              <a:rPr sz="2800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u</a:t>
            </a:r>
            <a:r>
              <a:rPr sz="2800" spc="-5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m</a:t>
            </a:r>
            <a:r>
              <a:rPr sz="2800" spc="-10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b</a:t>
            </a:r>
            <a:r>
              <a:rPr sz="2800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er</a:t>
            </a:r>
            <a:r>
              <a:rPr sz="1200" spc="-20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400" spc="-5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o</a:t>
            </a:r>
            <a:r>
              <a:rPr sz="2400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f</a:t>
            </a:r>
            <a:r>
              <a:rPr sz="2400" spc="-10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400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Par</a:t>
            </a:r>
            <a:r>
              <a:rPr sz="2400" spc="-10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ti</a:t>
            </a:r>
            <a:r>
              <a:rPr sz="2400" spc="-5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c</a:t>
            </a:r>
            <a:r>
              <a:rPr sz="2400" spc="-10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ip</a:t>
            </a:r>
            <a:r>
              <a:rPr sz="2400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an</a:t>
            </a:r>
            <a:r>
              <a:rPr sz="2400" spc="-5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t</a:t>
            </a:r>
            <a:r>
              <a:rPr sz="2400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s</a:t>
            </a:r>
            <a:endParaRPr sz="1200" dirty="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xfrm>
            <a:off x="3819525" y="889508"/>
            <a:ext cx="33858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5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Number</a:t>
            </a:r>
            <a:r>
              <a:rPr sz="1600" b="1" spc="5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600" b="1" spc="-30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600" b="1" spc="-10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600" b="1" spc="-15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participants</a:t>
            </a:r>
            <a:r>
              <a:rPr sz="1600" b="1" spc="15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600" b="1" spc="-15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600" b="1" spc="-10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600" b="1" spc="-20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each</a:t>
            </a:r>
            <a:r>
              <a:rPr sz="1600" b="1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600" b="1" spc="-20" dirty="0">
                <a:solidFill>
                  <a:srgbClr val="585858"/>
                </a:solidFill>
                <a:latin typeface="Palatino Linotype" panose="02040502050505030304"/>
                <a:cs typeface="Palatino Linotype" panose="02040502050505030304"/>
              </a:rPr>
              <a:t>sport</a:t>
            </a:r>
            <a:endParaRPr sz="16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48" name="object 48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0680192" y="3508247"/>
            <a:ext cx="62483" cy="62484"/>
          </a:xfrm>
          <a:prstGeom prst="rect">
            <a:avLst/>
          </a:prstGeom>
        </p:spPr>
      </p:pic>
      <p:sp>
        <p:nvSpPr>
          <p:cNvPr id="49" name="object 49"/>
          <p:cNvSpPr txBox="1"/>
          <p:nvPr/>
        </p:nvSpPr>
        <p:spPr>
          <a:xfrm>
            <a:off x="10758296" y="3445255"/>
            <a:ext cx="2603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900" spc="-1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tal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9714" y="4049725"/>
            <a:ext cx="3108960" cy="173228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575"/>
              </a:spcBef>
            </a:pPr>
            <a:r>
              <a:rPr sz="4000" spc="-110" dirty="0">
                <a:latin typeface="Palatino Linotype" panose="02040502050505030304"/>
                <a:cs typeface="Palatino Linotype" panose="02040502050505030304"/>
              </a:rPr>
              <a:t>Number</a:t>
            </a:r>
            <a:r>
              <a:rPr sz="4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4000" spc="-65" dirty="0">
                <a:latin typeface="Palatino Linotype" panose="02040502050505030304"/>
                <a:cs typeface="Palatino Linotype" panose="02040502050505030304"/>
              </a:rPr>
              <a:t>of </a:t>
            </a:r>
            <a:r>
              <a:rPr sz="4000" spc="-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4000" spc="-114" dirty="0">
                <a:latin typeface="Palatino Linotype" panose="02040502050505030304"/>
                <a:cs typeface="Palatino Linotype" panose="02040502050505030304"/>
              </a:rPr>
              <a:t>participants</a:t>
            </a:r>
            <a:r>
              <a:rPr sz="4000" spc="-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4000" spc="-20" dirty="0">
                <a:latin typeface="Palatino Linotype" panose="02040502050505030304"/>
                <a:cs typeface="Palatino Linotype" panose="02040502050505030304"/>
              </a:rPr>
              <a:t>in </a:t>
            </a:r>
            <a:r>
              <a:rPr sz="4000" spc="-9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4000" spc="-125" dirty="0">
                <a:latin typeface="Palatino Linotype" panose="02040502050505030304"/>
                <a:cs typeface="Palatino Linotype" panose="02040502050505030304"/>
              </a:rPr>
              <a:t>each</a:t>
            </a:r>
            <a:r>
              <a:rPr sz="40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4000" spc="-130" dirty="0">
                <a:latin typeface="Palatino Linotype" panose="02040502050505030304"/>
                <a:cs typeface="Palatino Linotype" panose="02040502050505030304"/>
              </a:rPr>
              <a:t>sport</a:t>
            </a:r>
            <a:endParaRPr sz="40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37109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303267" y="4169409"/>
            <a:ext cx="7063740" cy="155702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85" dirty="0">
                <a:latin typeface="Palatino Linotype" panose="02040502050505030304"/>
                <a:cs typeface="Palatino Linotype" panose="02040502050505030304"/>
              </a:rPr>
              <a:t>above</a:t>
            </a:r>
            <a:r>
              <a:rPr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80" dirty="0">
                <a:latin typeface="Palatino Linotype" panose="02040502050505030304"/>
                <a:cs typeface="Palatino Linotype" panose="02040502050505030304"/>
              </a:rPr>
              <a:t>graph</a:t>
            </a:r>
            <a:r>
              <a:rPr sz="2000" spc="-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105" dirty="0">
                <a:latin typeface="Palatino Linotype" panose="02040502050505030304"/>
                <a:cs typeface="Palatino Linotype" panose="02040502050505030304"/>
              </a:rPr>
              <a:t>shows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20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0" dirty="0">
                <a:latin typeface="Palatino Linotype" panose="02040502050505030304"/>
                <a:cs typeface="Palatino Linotype" panose="02040502050505030304"/>
              </a:rPr>
              <a:t>top</a:t>
            </a:r>
            <a:r>
              <a:rPr sz="20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10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75" dirty="0">
                <a:latin typeface="Palatino Linotype" panose="02040502050505030304"/>
                <a:cs typeface="Palatino Linotype" panose="02040502050505030304"/>
              </a:rPr>
              <a:t>sports</a:t>
            </a:r>
            <a:r>
              <a:rPr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60" dirty="0">
                <a:latin typeface="Palatino Linotype" panose="02040502050505030304"/>
                <a:cs typeface="Palatino Linotype" panose="02040502050505030304"/>
              </a:rPr>
              <a:t>with</a:t>
            </a:r>
            <a:r>
              <a:rPr sz="20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5" dirty="0">
                <a:latin typeface="Palatino Linotype" panose="02040502050505030304"/>
                <a:cs typeface="Palatino Linotype" panose="02040502050505030304"/>
              </a:rPr>
              <a:t>highest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5" dirty="0">
                <a:latin typeface="Palatino Linotype" panose="02040502050505030304"/>
                <a:cs typeface="Palatino Linotype" panose="02040502050505030304"/>
              </a:rPr>
              <a:t>number </a:t>
            </a:r>
            <a:r>
              <a:rPr sz="2000" spc="-484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3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5" dirty="0">
                <a:latin typeface="Palatino Linotype" panose="02040502050505030304"/>
                <a:cs typeface="Palatino Linotype" panose="02040502050505030304"/>
              </a:rPr>
              <a:t>participants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in 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60" dirty="0">
                <a:latin typeface="Palatino Linotype" panose="02040502050505030304"/>
                <a:cs typeface="Palatino Linotype" panose="02040502050505030304"/>
              </a:rPr>
              <a:t>Olympics.</a:t>
            </a:r>
            <a:endParaRPr sz="2000">
              <a:latin typeface="Palatino Linotype" panose="02040502050505030304"/>
              <a:cs typeface="Palatino Linotype" panose="02040502050505030304"/>
            </a:endParaRPr>
          </a:p>
          <a:p>
            <a:pPr marL="12700" marR="485775">
              <a:lnSpc>
                <a:spcPct val="90000"/>
              </a:lnSpc>
              <a:spcBef>
                <a:spcPts val="975"/>
              </a:spcBef>
            </a:pPr>
            <a:r>
              <a:rPr sz="2000" spc="-55" dirty="0">
                <a:latin typeface="Palatino Linotype" panose="02040502050505030304"/>
                <a:cs typeface="Palatino Linotype" panose="02040502050505030304"/>
              </a:rPr>
              <a:t>Athletics</a:t>
            </a:r>
            <a:r>
              <a:rPr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95" dirty="0">
                <a:latin typeface="Palatino Linotype" panose="02040502050505030304"/>
                <a:cs typeface="Palatino Linotype" panose="02040502050505030304"/>
              </a:rPr>
              <a:t>has</a:t>
            </a:r>
            <a:r>
              <a:rPr sz="20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20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5" dirty="0">
                <a:latin typeface="Palatino Linotype" panose="02040502050505030304"/>
                <a:cs typeface="Palatino Linotype" panose="02040502050505030304"/>
              </a:rPr>
              <a:t>highest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5" dirty="0">
                <a:latin typeface="Palatino Linotype" panose="02040502050505030304"/>
                <a:cs typeface="Palatino Linotype" panose="02040502050505030304"/>
              </a:rPr>
              <a:t>number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3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5" dirty="0">
                <a:latin typeface="Palatino Linotype" panose="02040502050505030304"/>
                <a:cs typeface="Palatino Linotype" panose="02040502050505030304"/>
              </a:rPr>
              <a:t>participation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60" dirty="0">
                <a:latin typeface="Palatino Linotype" panose="02040502050505030304"/>
                <a:cs typeface="Palatino Linotype" panose="02040502050505030304"/>
              </a:rPr>
              <a:t>followed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95" dirty="0">
                <a:latin typeface="Palatino Linotype" panose="02040502050505030304"/>
                <a:cs typeface="Palatino Linotype" panose="02040502050505030304"/>
              </a:rPr>
              <a:t>by </a:t>
            </a:r>
            <a:r>
              <a:rPr sz="2000" spc="-484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70" dirty="0">
                <a:latin typeface="Palatino Linotype" panose="02040502050505030304"/>
                <a:cs typeface="Palatino Linotype" panose="02040502050505030304"/>
              </a:rPr>
              <a:t>Gy</a:t>
            </a:r>
            <a:r>
              <a:rPr sz="2000" spc="-110" dirty="0">
                <a:latin typeface="Palatino Linotype" panose="02040502050505030304"/>
                <a:cs typeface="Palatino Linotype" panose="02040502050505030304"/>
              </a:rPr>
              <a:t>m</a:t>
            </a:r>
            <a:r>
              <a:rPr sz="2000" spc="-55" dirty="0">
                <a:latin typeface="Palatino Linotype" panose="02040502050505030304"/>
                <a:cs typeface="Palatino Linotype" panose="02040502050505030304"/>
              </a:rPr>
              <a:t>nasti</a:t>
            </a:r>
            <a:r>
              <a:rPr sz="2000" spc="-65" dirty="0">
                <a:latin typeface="Palatino Linotype" panose="02040502050505030304"/>
                <a:cs typeface="Palatino Linotype" panose="02040502050505030304"/>
              </a:rPr>
              <a:t>c</a:t>
            </a:r>
            <a:r>
              <a:rPr sz="2000" spc="-140" dirty="0">
                <a:latin typeface="Palatino Linotype" panose="02040502050505030304"/>
                <a:cs typeface="Palatino Linotype" panose="02040502050505030304"/>
              </a:rPr>
              <a:t>s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80" dirty="0">
                <a:latin typeface="Palatino Linotype" panose="02040502050505030304"/>
                <a:cs typeface="Palatino Linotype" panose="02040502050505030304"/>
              </a:rPr>
              <a:t>and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90" dirty="0">
                <a:latin typeface="Palatino Linotype" panose="02040502050505030304"/>
                <a:cs typeface="Palatino Linotype" panose="02040502050505030304"/>
              </a:rPr>
              <a:t>Sw</a:t>
            </a:r>
            <a:r>
              <a:rPr sz="2000" spc="-55" dirty="0">
                <a:latin typeface="Palatino Linotype" panose="02040502050505030304"/>
                <a:cs typeface="Palatino Linotype" panose="02040502050505030304"/>
              </a:rPr>
              <a:t>i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mming</a:t>
            </a:r>
            <a:r>
              <a:rPr sz="2000" spc="-20" dirty="0">
                <a:latin typeface="Palatino Linotype" panose="02040502050505030304"/>
                <a:cs typeface="Palatino Linotype" panose="02040502050505030304"/>
              </a:rPr>
              <a:t>.</a:t>
            </a:r>
            <a:r>
              <a:rPr sz="2000" spc="-1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245" dirty="0">
                <a:latin typeface="Palatino Linotype" panose="02040502050505030304"/>
                <a:cs typeface="Palatino Linotype" panose="02040502050505030304"/>
              </a:rPr>
              <a:t>W</a:t>
            </a:r>
            <a:r>
              <a:rPr sz="2000" spc="-60" dirty="0">
                <a:latin typeface="Palatino Linotype" panose="02040502050505030304"/>
                <a:cs typeface="Palatino Linotype" panose="02040502050505030304"/>
              </a:rPr>
              <a:t>rest</a:t>
            </a:r>
            <a:r>
              <a:rPr sz="2000" spc="-50" dirty="0">
                <a:latin typeface="Palatino Linotype" panose="02040502050505030304"/>
                <a:cs typeface="Palatino Linotype" panose="02040502050505030304"/>
              </a:rPr>
              <a:t>l</a:t>
            </a:r>
            <a:r>
              <a:rPr sz="2000" spc="-45" dirty="0">
                <a:latin typeface="Palatino Linotype" panose="02040502050505030304"/>
                <a:cs typeface="Palatino Linotype" panose="02040502050505030304"/>
              </a:rPr>
              <a:t>ing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35" dirty="0">
                <a:latin typeface="Palatino Linotype" panose="02040502050505030304"/>
                <a:cs typeface="Palatino Linotype" panose="02040502050505030304"/>
              </a:rPr>
              <a:t>h</a:t>
            </a:r>
            <a:r>
              <a:rPr sz="2000" spc="-114" dirty="0">
                <a:latin typeface="Palatino Linotype" panose="02040502050505030304"/>
                <a:cs typeface="Palatino Linotype" panose="02040502050505030304"/>
              </a:rPr>
              <a:t>ad</a:t>
            </a:r>
            <a:r>
              <a:rPr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90" dirty="0">
                <a:latin typeface="Palatino Linotype" panose="02040502050505030304"/>
                <a:cs typeface="Palatino Linotype" panose="02040502050505030304"/>
              </a:rPr>
              <a:t>lea</a:t>
            </a:r>
            <a:r>
              <a:rPr sz="2000" spc="-95" dirty="0">
                <a:latin typeface="Palatino Linotype" panose="02040502050505030304"/>
                <a:cs typeface="Palatino Linotype" panose="02040502050505030304"/>
              </a:rPr>
              <a:t>s</a:t>
            </a:r>
            <a:r>
              <a:rPr sz="2000" spc="-5" dirty="0">
                <a:latin typeface="Palatino Linotype" panose="02040502050505030304"/>
                <a:cs typeface="Palatino Linotype" panose="02040502050505030304"/>
              </a:rPr>
              <a:t>t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" dirty="0">
                <a:latin typeface="Palatino Linotype" panose="02040502050505030304"/>
                <a:cs typeface="Palatino Linotype" panose="02040502050505030304"/>
              </a:rPr>
              <a:t>n</a:t>
            </a:r>
            <a:r>
              <a:rPr sz="2000" spc="-45" dirty="0">
                <a:latin typeface="Palatino Linotype" panose="02040502050505030304"/>
                <a:cs typeface="Palatino Linotype" panose="02040502050505030304"/>
              </a:rPr>
              <a:t>u</a:t>
            </a:r>
            <a:r>
              <a:rPr sz="2000" spc="-80" dirty="0">
                <a:latin typeface="Palatino Linotype" panose="02040502050505030304"/>
                <a:cs typeface="Palatino Linotype" panose="02040502050505030304"/>
              </a:rPr>
              <a:t>m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ber</a:t>
            </a:r>
            <a:r>
              <a:rPr sz="2000" spc="-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30" dirty="0">
                <a:latin typeface="Palatino Linotype" panose="02040502050505030304"/>
                <a:cs typeface="Palatino Linotype" panose="02040502050505030304"/>
              </a:rPr>
              <a:t>of  </a:t>
            </a:r>
            <a:r>
              <a:rPr sz="2000" spc="-45" dirty="0">
                <a:latin typeface="Palatino Linotype" panose="02040502050505030304"/>
                <a:cs typeface="Palatino Linotype" panose="02040502050505030304"/>
              </a:rPr>
              <a:t>partic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i</a:t>
            </a:r>
            <a:r>
              <a:rPr sz="2000" spc="-45" dirty="0">
                <a:latin typeface="Palatino Linotype" panose="02040502050505030304"/>
                <a:cs typeface="Palatino Linotype" panose="02040502050505030304"/>
              </a:rPr>
              <a:t>pation</a:t>
            </a:r>
            <a:r>
              <a:rPr sz="2000" spc="-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130" dirty="0">
                <a:latin typeface="Palatino Linotype" panose="02040502050505030304"/>
                <a:cs typeface="Palatino Linotype" panose="02040502050505030304"/>
              </a:rPr>
              <a:t>as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25" dirty="0">
                <a:latin typeface="Palatino Linotype" panose="02040502050505030304"/>
                <a:cs typeface="Palatino Linotype" panose="02040502050505030304"/>
              </a:rPr>
              <a:t>c</a:t>
            </a:r>
            <a:r>
              <a:rPr sz="2000" spc="-35" dirty="0">
                <a:latin typeface="Palatino Linotype" panose="02040502050505030304"/>
                <a:cs typeface="Palatino Linotype" panose="02040502050505030304"/>
              </a:rPr>
              <a:t>o</a:t>
            </a:r>
            <a:r>
              <a:rPr sz="2000" spc="-85" dirty="0">
                <a:latin typeface="Palatino Linotype" panose="02040502050505030304"/>
                <a:cs typeface="Palatino Linotype" panose="02040502050505030304"/>
              </a:rPr>
              <a:t>mpared</a:t>
            </a:r>
            <a:r>
              <a:rPr sz="2000" spc="-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t</a:t>
            </a:r>
            <a:r>
              <a:rPr sz="2000" spc="-20" dirty="0">
                <a:latin typeface="Palatino Linotype" panose="02040502050505030304"/>
                <a:cs typeface="Palatino Linotype" panose="02040502050505030304"/>
              </a:rPr>
              <a:t>o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othe</a:t>
            </a:r>
            <a:r>
              <a:rPr sz="2000" spc="-30" dirty="0">
                <a:latin typeface="Palatino Linotype" panose="02040502050505030304"/>
                <a:cs typeface="Palatino Linotype" panose="02040502050505030304"/>
              </a:rPr>
              <a:t>r</a:t>
            </a:r>
            <a:r>
              <a:rPr sz="2000" spc="-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65" dirty="0">
                <a:latin typeface="Palatino Linotype" panose="02040502050505030304"/>
                <a:cs typeface="Palatino Linotype" panose="02040502050505030304"/>
              </a:rPr>
              <a:t>sports.</a:t>
            </a:r>
            <a:endParaRPr sz="2000">
              <a:latin typeface="Palatino Linotype" panose="02040502050505030304"/>
              <a:cs typeface="Palatino Linotype" panose="0204050205050503030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68297" y="1216228"/>
            <a:ext cx="2975103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5" dirty="0"/>
              <a:t>Findings</a:t>
            </a:r>
          </a:p>
        </p:txBody>
      </p:sp>
      <p:sp>
        <p:nvSpPr>
          <p:cNvPr id="9" name="object 8"/>
          <p:cNvSpPr txBox="1"/>
          <p:nvPr/>
        </p:nvSpPr>
        <p:spPr>
          <a:xfrm>
            <a:off x="838200" y="2133600"/>
            <a:ext cx="9453245" cy="299910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6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000" spc="-45" dirty="0">
                <a:latin typeface="Palatino Linotype" panose="02040502050505030304"/>
                <a:cs typeface="Palatino Linotype" panose="02040502050505030304"/>
              </a:rPr>
              <a:t>United</a:t>
            </a:r>
            <a:r>
              <a:rPr lang="en-US"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-65" dirty="0">
                <a:latin typeface="Palatino Linotype" panose="02040502050505030304"/>
                <a:cs typeface="Palatino Linotype" panose="02040502050505030304"/>
              </a:rPr>
              <a:t>States</a:t>
            </a:r>
            <a:r>
              <a:rPr lang="en-US" sz="20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-95" dirty="0">
                <a:latin typeface="Palatino Linotype" panose="02040502050505030304"/>
                <a:cs typeface="Palatino Linotype" panose="02040502050505030304"/>
              </a:rPr>
              <a:t>has</a:t>
            </a:r>
            <a:r>
              <a:rPr lang="en-US" sz="20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-75" dirty="0">
                <a:latin typeface="Palatino Linotype" panose="02040502050505030304"/>
                <a:cs typeface="Palatino Linotype" panose="02040502050505030304"/>
              </a:rPr>
              <a:t>won</a:t>
            </a:r>
            <a:r>
              <a:rPr lang="en-US"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-55" dirty="0">
                <a:latin typeface="Palatino Linotype" panose="02040502050505030304"/>
                <a:cs typeface="Palatino Linotype" panose="02040502050505030304"/>
              </a:rPr>
              <a:t>most</a:t>
            </a:r>
            <a:r>
              <a:rPr lang="en-US"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-55" dirty="0">
                <a:latin typeface="Palatino Linotype" panose="02040502050505030304"/>
                <a:cs typeface="Palatino Linotype" panose="02040502050505030304"/>
              </a:rPr>
              <a:t>Olympic</a:t>
            </a:r>
            <a:r>
              <a:rPr lang="en-US" sz="2000" spc="-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-75" dirty="0">
                <a:latin typeface="Palatino Linotype" panose="02040502050505030304"/>
                <a:cs typeface="Palatino Linotype" panose="02040502050505030304"/>
              </a:rPr>
              <a:t>medals.</a:t>
            </a:r>
            <a:endParaRPr lang="en-US" sz="2000" dirty="0">
              <a:latin typeface="Palatino Linotype" panose="02040502050505030304"/>
              <a:cs typeface="Palatino Linotype" panose="02040502050505030304"/>
            </a:endParaRPr>
          </a:p>
          <a:p>
            <a:pPr marL="241300" marR="266700" indent="-228600">
              <a:lnSpc>
                <a:spcPts val="2160"/>
              </a:lnSpc>
              <a:spcBef>
                <a:spcPts val="10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000" spc="-40" dirty="0">
                <a:latin typeface="Palatino Linotype" panose="02040502050505030304"/>
                <a:cs typeface="Palatino Linotype" panose="02040502050505030304"/>
              </a:rPr>
              <a:t>The </a:t>
            </a:r>
            <a:r>
              <a:rPr lang="en-US" sz="2000" spc="-90" dirty="0">
                <a:latin typeface="Palatino Linotype" panose="02040502050505030304"/>
                <a:cs typeface="Palatino Linotype" panose="02040502050505030304"/>
              </a:rPr>
              <a:t>analysis </a:t>
            </a:r>
            <a:r>
              <a:rPr lang="en-US" sz="2000" spc="-85" dirty="0">
                <a:latin typeface="Palatino Linotype" panose="02040502050505030304"/>
                <a:cs typeface="Palatino Linotype" panose="02040502050505030304"/>
              </a:rPr>
              <a:t>shows, </a:t>
            </a:r>
            <a:r>
              <a:rPr lang="en-US" sz="2000" spc="-10" dirty="0">
                <a:latin typeface="Palatino Linotype" panose="02040502050505030304"/>
                <a:cs typeface="Palatino Linotype" panose="02040502050505030304"/>
              </a:rPr>
              <a:t>in </a:t>
            </a:r>
            <a:r>
              <a:rPr lang="en-US" sz="2000" spc="-35" dirty="0">
                <a:latin typeface="Palatino Linotype" panose="02040502050505030304"/>
                <a:cs typeface="Palatino Linotype" panose="02040502050505030304"/>
              </a:rPr>
              <a:t>the </a:t>
            </a:r>
            <a:r>
              <a:rPr lang="en-US" sz="2000" spc="-60" dirty="0">
                <a:latin typeface="Palatino Linotype" panose="02040502050505030304"/>
                <a:cs typeface="Palatino Linotype" panose="02040502050505030304"/>
              </a:rPr>
              <a:t>Olympics, </a:t>
            </a:r>
            <a:r>
              <a:rPr lang="en-US" sz="2000" spc="-45" dirty="0">
                <a:latin typeface="Palatino Linotype" panose="02040502050505030304"/>
                <a:cs typeface="Palatino Linotype" panose="02040502050505030304"/>
              </a:rPr>
              <a:t>participation </a:t>
            </a:r>
            <a:r>
              <a:rPr lang="en-US" sz="2000" spc="-30" dirty="0">
                <a:latin typeface="Palatino Linotype" panose="02040502050505030304"/>
                <a:cs typeface="Palatino Linotype" panose="02040502050505030304"/>
              </a:rPr>
              <a:t>of </a:t>
            </a:r>
            <a:r>
              <a:rPr lang="en-US" sz="2000" spc="-40" dirty="0">
                <a:latin typeface="Palatino Linotype" panose="02040502050505030304"/>
                <a:cs typeface="Palatino Linotype" panose="02040502050505030304"/>
              </a:rPr>
              <a:t>men </a:t>
            </a:r>
            <a:r>
              <a:rPr lang="en-US" sz="2000" spc="-75" dirty="0">
                <a:latin typeface="Palatino Linotype" panose="02040502050505030304"/>
                <a:cs typeface="Palatino Linotype" panose="02040502050505030304"/>
              </a:rPr>
              <a:t>is </a:t>
            </a:r>
            <a:r>
              <a:rPr lang="en-US" sz="2000" spc="-125" dirty="0">
                <a:latin typeface="Palatino Linotype" panose="02040502050505030304"/>
                <a:cs typeface="Palatino Linotype" panose="02040502050505030304"/>
              </a:rPr>
              <a:t>always</a:t>
            </a:r>
            <a:r>
              <a:rPr lang="en-US" sz="2000" spc="-1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-50" dirty="0">
                <a:latin typeface="Palatino Linotype" panose="02040502050505030304"/>
                <a:cs typeface="Palatino Linotype" panose="02040502050505030304"/>
              </a:rPr>
              <a:t>higher </a:t>
            </a:r>
            <a:r>
              <a:rPr lang="en-US" sz="2000" spc="-10" dirty="0">
                <a:latin typeface="Palatino Linotype" panose="02040502050505030304"/>
                <a:cs typeface="Palatino Linotype" panose="02040502050505030304"/>
              </a:rPr>
              <a:t>in </a:t>
            </a:r>
            <a:r>
              <a:rPr lang="en-US"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-55" dirty="0">
                <a:latin typeface="Palatino Linotype" panose="02040502050505030304"/>
                <a:cs typeface="Palatino Linotype" panose="02040502050505030304"/>
              </a:rPr>
              <a:t>comparison</a:t>
            </a:r>
            <a:r>
              <a:rPr lang="en-US"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-20" dirty="0">
                <a:latin typeface="Palatino Linotype" panose="02040502050505030304"/>
                <a:cs typeface="Palatino Linotype" panose="02040502050505030304"/>
              </a:rPr>
              <a:t>to</a:t>
            </a:r>
            <a:r>
              <a:rPr lang="en-US"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-70" dirty="0">
                <a:latin typeface="Palatino Linotype" panose="02040502050505030304"/>
                <a:cs typeface="Palatino Linotype" panose="02040502050505030304"/>
              </a:rPr>
              <a:t>women</a:t>
            </a:r>
            <a:r>
              <a:rPr lang="en-US" sz="20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-50" dirty="0">
                <a:latin typeface="Palatino Linotype" panose="02040502050505030304"/>
                <a:cs typeface="Palatino Linotype" panose="02040502050505030304"/>
              </a:rPr>
              <a:t>athletes,</a:t>
            </a:r>
            <a:r>
              <a:rPr lang="en-US" sz="2000" spc="-1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-30" dirty="0">
                <a:latin typeface="Palatino Linotype" panose="02040502050505030304"/>
                <a:cs typeface="Palatino Linotype" panose="02040502050505030304"/>
              </a:rPr>
              <a:t>but</a:t>
            </a:r>
            <a:r>
              <a:rPr lang="en-US" sz="20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-70" dirty="0">
                <a:latin typeface="Palatino Linotype" panose="02040502050505030304"/>
                <a:cs typeface="Palatino Linotype" panose="02040502050505030304"/>
              </a:rPr>
              <a:t>women</a:t>
            </a:r>
            <a:r>
              <a:rPr lang="en-US" sz="20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-45" dirty="0">
                <a:latin typeface="Palatino Linotype" panose="02040502050505030304"/>
                <a:cs typeface="Palatino Linotype" panose="02040502050505030304"/>
              </a:rPr>
              <a:t>participation</a:t>
            </a:r>
            <a:r>
              <a:rPr lang="en-US"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-75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lang="en-US"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-60" dirty="0">
                <a:latin typeface="Palatino Linotype" panose="02040502050505030304"/>
                <a:cs typeface="Palatino Linotype" panose="02040502050505030304"/>
              </a:rPr>
              <a:t>increasing</a:t>
            </a:r>
            <a:r>
              <a:rPr lang="en-US" sz="20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-65" dirty="0">
                <a:latin typeface="Palatino Linotype" panose="02040502050505030304"/>
                <a:cs typeface="Palatino Linotype" panose="02040502050505030304"/>
              </a:rPr>
              <a:t>continuously.</a:t>
            </a:r>
            <a:endParaRPr lang="en-US" sz="2000" dirty="0">
              <a:latin typeface="Palatino Linotype" panose="02040502050505030304"/>
              <a:cs typeface="Palatino Linotype" panose="02040502050505030304"/>
            </a:endParaRPr>
          </a:p>
          <a:p>
            <a:pPr marL="241300" indent="-228600">
              <a:lnSpc>
                <a:spcPts val="2280"/>
              </a:lnSpc>
              <a:spcBef>
                <a:spcPts val="7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000" spc="-35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lang="en-US"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-90" dirty="0">
                <a:latin typeface="Palatino Linotype" panose="02040502050505030304"/>
                <a:cs typeface="Palatino Linotype" panose="02040502050505030304"/>
              </a:rPr>
              <a:t>analysis</a:t>
            </a:r>
            <a:r>
              <a:rPr lang="en-US" sz="20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-90" dirty="0">
                <a:latin typeface="Palatino Linotype" panose="02040502050505030304"/>
                <a:cs typeface="Palatino Linotype" panose="02040502050505030304"/>
              </a:rPr>
              <a:t>shows,</a:t>
            </a:r>
            <a:r>
              <a:rPr lang="en-US" sz="2000" spc="-1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-40" dirty="0">
                <a:latin typeface="Palatino Linotype" panose="02040502050505030304"/>
                <a:cs typeface="Palatino Linotype" panose="02040502050505030304"/>
              </a:rPr>
              <a:t>Football</a:t>
            </a:r>
            <a:r>
              <a:rPr lang="en-US" sz="2000" spc="-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-80" dirty="0">
                <a:latin typeface="Palatino Linotype" panose="02040502050505030304"/>
                <a:cs typeface="Palatino Linotype" panose="02040502050505030304"/>
              </a:rPr>
              <a:t>and</a:t>
            </a:r>
            <a:r>
              <a:rPr lang="en-US" sz="20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-70" dirty="0">
                <a:latin typeface="Palatino Linotype" panose="02040502050505030304"/>
                <a:cs typeface="Palatino Linotype" panose="02040502050505030304"/>
              </a:rPr>
              <a:t>Hockey</a:t>
            </a:r>
            <a:r>
              <a:rPr lang="en-US"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-75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lang="en-US"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-70" dirty="0">
                <a:latin typeface="Palatino Linotype" panose="02040502050505030304"/>
                <a:cs typeface="Palatino Linotype" panose="02040502050505030304"/>
              </a:rPr>
              <a:t>popular</a:t>
            </a:r>
            <a:r>
              <a:rPr lang="en-US" sz="2000" spc="-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-60" dirty="0">
                <a:latin typeface="Palatino Linotype" panose="02040502050505030304"/>
                <a:cs typeface="Palatino Linotype" panose="02040502050505030304"/>
              </a:rPr>
              <a:t>among</a:t>
            </a:r>
            <a:r>
              <a:rPr lang="en-US"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-40" dirty="0">
                <a:latin typeface="Palatino Linotype" panose="02040502050505030304"/>
                <a:cs typeface="Palatino Linotype" panose="02040502050505030304"/>
              </a:rPr>
              <a:t>men</a:t>
            </a:r>
            <a:r>
              <a:rPr lang="en-US" sz="20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-60" dirty="0">
                <a:latin typeface="Palatino Linotype" panose="02040502050505030304"/>
                <a:cs typeface="Palatino Linotype" panose="02040502050505030304"/>
              </a:rPr>
              <a:t>while</a:t>
            </a:r>
            <a:r>
              <a:rPr lang="en-US"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-95" dirty="0">
                <a:latin typeface="Palatino Linotype" panose="02040502050505030304"/>
                <a:cs typeface="Palatino Linotype" panose="02040502050505030304"/>
              </a:rPr>
              <a:t>whereas</a:t>
            </a:r>
            <a:r>
              <a:rPr lang="en-US"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-114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lang="en-US" sz="20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-15" dirty="0">
                <a:latin typeface="Palatino Linotype" panose="02040502050505030304"/>
                <a:cs typeface="Palatino Linotype" panose="02040502050505030304"/>
              </a:rPr>
              <a:t>lot</a:t>
            </a:r>
            <a:r>
              <a:rPr lang="en-US"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-35" dirty="0">
                <a:latin typeface="Palatino Linotype" panose="02040502050505030304"/>
                <a:cs typeface="Palatino Linotype" panose="02040502050505030304"/>
              </a:rPr>
              <a:t>of</a:t>
            </a:r>
            <a:endParaRPr lang="en-US" sz="2000" dirty="0">
              <a:latin typeface="Palatino Linotype" panose="02040502050505030304"/>
              <a:cs typeface="Palatino Linotype" panose="02040502050505030304"/>
            </a:endParaRPr>
          </a:p>
          <a:p>
            <a:pPr marL="241300">
              <a:lnSpc>
                <a:spcPts val="2280"/>
              </a:lnSpc>
            </a:pPr>
            <a:r>
              <a:rPr lang="en-US" sz="2000" spc="-70" dirty="0">
                <a:latin typeface="Palatino Linotype" panose="02040502050505030304"/>
                <a:cs typeface="Palatino Linotype" panose="02040502050505030304"/>
              </a:rPr>
              <a:t>women</a:t>
            </a:r>
            <a:r>
              <a:rPr lang="en-US"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-55" dirty="0">
                <a:latin typeface="Palatino Linotype" panose="02040502050505030304"/>
                <a:cs typeface="Palatino Linotype" panose="02040502050505030304"/>
              </a:rPr>
              <a:t>athletes</a:t>
            </a:r>
            <a:r>
              <a:rPr lang="en-US"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-55" dirty="0">
                <a:latin typeface="Palatino Linotype" panose="02040502050505030304"/>
                <a:cs typeface="Palatino Linotype" panose="02040502050505030304"/>
              </a:rPr>
              <a:t>choose</a:t>
            </a:r>
            <a:r>
              <a:rPr lang="en-US" sz="2000" spc="-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-75" dirty="0">
                <a:latin typeface="Palatino Linotype" panose="02040502050505030304"/>
                <a:cs typeface="Palatino Linotype" panose="02040502050505030304"/>
              </a:rPr>
              <a:t>Volleyball</a:t>
            </a:r>
            <a:r>
              <a:rPr lang="en-US"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140" dirty="0">
                <a:latin typeface="Palatino Linotype" panose="02040502050505030304"/>
                <a:cs typeface="Palatino Linotype" panose="02040502050505030304"/>
              </a:rPr>
              <a:t>&amp;</a:t>
            </a:r>
            <a:r>
              <a:rPr lang="en-US" sz="2000" spc="-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-65" dirty="0">
                <a:latin typeface="Palatino Linotype" panose="02040502050505030304"/>
                <a:cs typeface="Palatino Linotype" panose="02040502050505030304"/>
              </a:rPr>
              <a:t>Gymnastics.</a:t>
            </a:r>
            <a:endParaRPr lang="en-US" sz="2000" dirty="0">
              <a:latin typeface="Palatino Linotype" panose="02040502050505030304"/>
              <a:cs typeface="Palatino Linotype" panose="02040502050505030304"/>
            </a:endParaRPr>
          </a:p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000" spc="-90" dirty="0">
                <a:latin typeface="Palatino Linotype" panose="02040502050505030304"/>
                <a:cs typeface="Palatino Linotype" panose="02040502050505030304"/>
              </a:rPr>
              <a:t>Based</a:t>
            </a:r>
            <a:r>
              <a:rPr lang="en-US" sz="20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-20" dirty="0">
                <a:latin typeface="Palatino Linotype" panose="02040502050505030304"/>
                <a:cs typeface="Palatino Linotype" panose="02040502050505030304"/>
              </a:rPr>
              <a:t>on</a:t>
            </a:r>
            <a:r>
              <a:rPr lang="en-US"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-60" dirty="0">
                <a:latin typeface="Palatino Linotype" panose="02040502050505030304"/>
                <a:cs typeface="Palatino Linotype" panose="02040502050505030304"/>
              </a:rPr>
              <a:t>Season,</a:t>
            </a:r>
            <a:r>
              <a:rPr lang="en-US" sz="2000" spc="-1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-45" dirty="0">
                <a:latin typeface="Palatino Linotype" panose="02040502050505030304"/>
                <a:cs typeface="Palatino Linotype" panose="02040502050505030304"/>
              </a:rPr>
              <a:t>number</a:t>
            </a:r>
            <a:r>
              <a:rPr lang="en-US"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-3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lang="en-US"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-55" dirty="0">
                <a:latin typeface="Palatino Linotype" panose="02040502050505030304"/>
                <a:cs typeface="Palatino Linotype" panose="02040502050505030304"/>
              </a:rPr>
              <a:t>athletes</a:t>
            </a:r>
            <a:r>
              <a:rPr lang="en-US" sz="20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-80" dirty="0">
                <a:latin typeface="Palatino Linotype" panose="02040502050505030304"/>
                <a:cs typeface="Palatino Linotype" panose="02040502050505030304"/>
              </a:rPr>
              <a:t>are</a:t>
            </a:r>
            <a:r>
              <a:rPr lang="en-US"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-75" dirty="0">
                <a:latin typeface="Palatino Linotype" panose="02040502050505030304"/>
                <a:cs typeface="Palatino Linotype" panose="02040502050505030304"/>
              </a:rPr>
              <a:t>seen</a:t>
            </a:r>
            <a:r>
              <a:rPr lang="en-US" sz="20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-50" dirty="0">
                <a:latin typeface="Palatino Linotype" panose="02040502050505030304"/>
                <a:cs typeface="Palatino Linotype" panose="02040502050505030304"/>
              </a:rPr>
              <a:t>more</a:t>
            </a:r>
            <a:r>
              <a:rPr lang="en-US"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-1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lang="en-US" sz="20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-50" dirty="0">
                <a:latin typeface="Palatino Linotype" panose="02040502050505030304"/>
                <a:cs typeface="Palatino Linotype" panose="02040502050505030304"/>
              </a:rPr>
              <a:t>Summer</a:t>
            </a:r>
            <a:r>
              <a:rPr lang="en-US" sz="2000" spc="-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-65" dirty="0">
                <a:latin typeface="Palatino Linotype" panose="02040502050505030304"/>
                <a:cs typeface="Palatino Linotype" panose="02040502050505030304"/>
              </a:rPr>
              <a:t>while</a:t>
            </a:r>
            <a:r>
              <a:rPr lang="en-US"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-95" dirty="0">
                <a:latin typeface="Palatino Linotype" panose="02040502050505030304"/>
                <a:cs typeface="Palatino Linotype" panose="02040502050505030304"/>
              </a:rPr>
              <a:t>less</a:t>
            </a:r>
            <a:r>
              <a:rPr lang="en-US" sz="20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-1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lang="en-US"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-60" dirty="0">
                <a:latin typeface="Palatino Linotype" panose="02040502050505030304"/>
                <a:cs typeface="Palatino Linotype" panose="02040502050505030304"/>
              </a:rPr>
              <a:t>Winter.</a:t>
            </a:r>
            <a:endParaRPr lang="en-US" sz="2000" dirty="0">
              <a:latin typeface="Palatino Linotype" panose="02040502050505030304"/>
              <a:cs typeface="Palatino Linotype" panose="02040502050505030304"/>
            </a:endParaRPr>
          </a:p>
          <a:p>
            <a:pPr marL="241300" indent="-228600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000" spc="-45" dirty="0">
                <a:latin typeface="Palatino Linotype" panose="02040502050505030304"/>
                <a:cs typeface="Palatino Linotype" panose="02040502050505030304"/>
              </a:rPr>
              <a:t>United</a:t>
            </a:r>
            <a:r>
              <a:rPr lang="en-US"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-65" dirty="0">
                <a:latin typeface="Palatino Linotype" panose="02040502050505030304"/>
                <a:cs typeface="Palatino Linotype" panose="02040502050505030304"/>
              </a:rPr>
              <a:t>States</a:t>
            </a:r>
            <a:r>
              <a:rPr lang="en-US" sz="20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-95" dirty="0">
                <a:latin typeface="Palatino Linotype" panose="02040502050505030304"/>
                <a:cs typeface="Palatino Linotype" panose="02040502050505030304"/>
              </a:rPr>
              <a:t>has</a:t>
            </a:r>
            <a:r>
              <a:rPr lang="en-US" sz="20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-4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lang="en-US"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-55" dirty="0">
                <a:latin typeface="Palatino Linotype" panose="02040502050505030304"/>
                <a:cs typeface="Palatino Linotype" panose="02040502050505030304"/>
              </a:rPr>
              <a:t>highest</a:t>
            </a:r>
            <a:r>
              <a:rPr lang="en-US"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-45" dirty="0">
                <a:latin typeface="Palatino Linotype" panose="02040502050505030304"/>
                <a:cs typeface="Palatino Linotype" panose="02040502050505030304"/>
              </a:rPr>
              <a:t>number</a:t>
            </a:r>
            <a:r>
              <a:rPr lang="en-US"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-3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lang="en-US"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-55" dirty="0">
                <a:latin typeface="Palatino Linotype" panose="02040502050505030304"/>
                <a:cs typeface="Palatino Linotype" panose="02040502050505030304"/>
              </a:rPr>
              <a:t>participants</a:t>
            </a:r>
            <a:r>
              <a:rPr lang="en-US"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-10" dirty="0">
                <a:latin typeface="Palatino Linotype" panose="02040502050505030304"/>
                <a:cs typeface="Palatino Linotype" panose="02040502050505030304"/>
              </a:rPr>
              <a:t>in </a:t>
            </a:r>
            <a:r>
              <a:rPr lang="en-US" sz="2000" spc="-4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lang="en-US" sz="20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-70" dirty="0">
                <a:latin typeface="Palatino Linotype" panose="02040502050505030304"/>
                <a:cs typeface="Palatino Linotype" panose="02040502050505030304"/>
              </a:rPr>
              <a:t>Olympics</a:t>
            </a:r>
            <a:endParaRPr lang="en-US" sz="2000" dirty="0">
              <a:latin typeface="Palatino Linotype" panose="02040502050505030304"/>
              <a:cs typeface="Palatino Linotype" panose="02040502050505030304"/>
            </a:endParaRPr>
          </a:p>
          <a:p>
            <a:pPr marL="241300" indent="-228600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000" spc="-60" dirty="0">
                <a:latin typeface="Palatino Linotype" panose="02040502050505030304"/>
                <a:cs typeface="Palatino Linotype" panose="02040502050505030304"/>
              </a:rPr>
              <a:t>Most</a:t>
            </a:r>
            <a:r>
              <a:rPr lang="en-US"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-60" dirty="0">
                <a:latin typeface="Palatino Linotype" panose="02040502050505030304"/>
                <a:cs typeface="Palatino Linotype" panose="02040502050505030304"/>
              </a:rPr>
              <a:t>suitable</a:t>
            </a:r>
            <a:r>
              <a:rPr lang="en-US"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-60" dirty="0">
                <a:latin typeface="Palatino Linotype" panose="02040502050505030304"/>
                <a:cs typeface="Palatino Linotype" panose="02040502050505030304"/>
              </a:rPr>
              <a:t>city</a:t>
            </a:r>
            <a:r>
              <a:rPr lang="en-US" sz="20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-40" dirty="0">
                <a:latin typeface="Palatino Linotype" panose="02040502050505030304"/>
                <a:cs typeface="Palatino Linotype" panose="02040502050505030304"/>
              </a:rPr>
              <a:t>for</a:t>
            </a:r>
            <a:r>
              <a:rPr lang="en-US"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-75" dirty="0">
                <a:latin typeface="Palatino Linotype" panose="02040502050505030304"/>
                <a:cs typeface="Palatino Linotype" panose="02040502050505030304"/>
              </a:rPr>
              <a:t>playing</a:t>
            </a:r>
            <a:r>
              <a:rPr lang="en-US"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-95" dirty="0">
                <a:latin typeface="Palatino Linotype" panose="02040502050505030304"/>
                <a:cs typeface="Palatino Linotype" panose="02040502050505030304"/>
              </a:rPr>
              <a:t>games</a:t>
            </a:r>
            <a:r>
              <a:rPr lang="en-US"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-150" dirty="0">
                <a:latin typeface="Palatino Linotype" panose="02040502050505030304"/>
                <a:cs typeface="Palatino Linotype" panose="02040502050505030304"/>
              </a:rPr>
              <a:t>was</a:t>
            </a:r>
            <a:r>
              <a:rPr lang="en-US" sz="20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000" spc="-50" dirty="0">
                <a:latin typeface="Palatino Linotype" panose="02040502050505030304"/>
                <a:cs typeface="Palatino Linotype" panose="02040502050505030304"/>
              </a:rPr>
              <a:t>Albertville.</a:t>
            </a:r>
            <a:endParaRPr lang="en-US" sz="2000" dirty="0">
              <a:latin typeface="Palatino Linotype" panose="02040502050505030304"/>
              <a:cs typeface="Palatino Linotype" panose="0204050205050503030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114800" y="2667000"/>
            <a:ext cx="98954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spc="-160" dirty="0"/>
              <a:t>THANK</a:t>
            </a:r>
            <a:r>
              <a:rPr lang="en-US" sz="6000" spc="-90" dirty="0"/>
              <a:t> </a:t>
            </a:r>
            <a:r>
              <a:rPr lang="en-US" sz="6000" spc="-185" dirty="0"/>
              <a:t>YOU</a:t>
            </a:r>
            <a:endParaRPr lang="en-US" sz="6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900">
              <a:srgbClr val="FEFEFE"/>
            </a:gs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300733" y="3084957"/>
            <a:ext cx="27559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14" dirty="0">
                <a:latin typeface="Palatino Linotype" panose="02040502050505030304"/>
                <a:cs typeface="Palatino Linotype" panose="02040502050505030304"/>
              </a:rPr>
              <a:t>CASE</a:t>
            </a:r>
            <a:r>
              <a:rPr sz="3600" spc="-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3600" spc="-105" dirty="0">
                <a:latin typeface="Palatino Linotype" panose="02040502050505030304"/>
                <a:cs typeface="Palatino Linotype" panose="02040502050505030304"/>
              </a:rPr>
              <a:t>STUDY</a:t>
            </a:r>
            <a:endParaRPr sz="3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55058" y="1853945"/>
            <a:ext cx="0" cy="3236595"/>
          </a:xfrm>
          <a:custGeom>
            <a:avLst/>
            <a:gdLst/>
            <a:ahLst/>
            <a:cxnLst/>
            <a:rect l="l" t="t" r="r" b="b"/>
            <a:pathLst>
              <a:path h="3236595">
                <a:moveTo>
                  <a:pt x="0" y="0"/>
                </a:moveTo>
                <a:lnTo>
                  <a:pt x="0" y="3236467"/>
                </a:lnTo>
              </a:path>
            </a:pathLst>
          </a:custGeom>
          <a:ln w="1905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18303" y="1772513"/>
            <a:ext cx="4596765" cy="315214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6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45" dirty="0">
                <a:latin typeface="Palatino Linotype" panose="02040502050505030304"/>
                <a:cs typeface="Palatino Linotype" panose="02040502050505030304"/>
              </a:rPr>
              <a:t>This</a:t>
            </a:r>
            <a:r>
              <a:rPr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90" dirty="0">
                <a:latin typeface="Palatino Linotype" panose="02040502050505030304"/>
                <a:cs typeface="Palatino Linotype" panose="02040502050505030304"/>
              </a:rPr>
              <a:t>case</a:t>
            </a:r>
            <a:r>
              <a:rPr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105" dirty="0">
                <a:latin typeface="Palatino Linotype" panose="02040502050505030304"/>
                <a:cs typeface="Palatino Linotype" panose="02040502050505030304"/>
              </a:rPr>
              <a:t>study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65" dirty="0">
                <a:latin typeface="Palatino Linotype" panose="02040502050505030304"/>
                <a:cs typeface="Palatino Linotype" panose="02040502050505030304"/>
              </a:rPr>
              <a:t>consists</a:t>
            </a:r>
            <a:r>
              <a:rPr sz="20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3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2 </a:t>
            </a:r>
            <a:r>
              <a:rPr sz="2000" spc="-90" dirty="0">
                <a:latin typeface="Palatino Linotype" panose="02040502050505030304"/>
                <a:cs typeface="Palatino Linotype" panose="02040502050505030304"/>
              </a:rPr>
              <a:t>data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75" dirty="0">
                <a:latin typeface="Palatino Linotype" panose="02040502050505030304"/>
                <a:cs typeface="Palatino Linotype" panose="02040502050505030304"/>
              </a:rPr>
              <a:t>sets.</a:t>
            </a:r>
            <a:endParaRPr sz="2000" dirty="0">
              <a:latin typeface="Palatino Linotype" panose="02040502050505030304"/>
              <a:cs typeface="Palatino Linotype" panose="02040502050505030304"/>
            </a:endParaRPr>
          </a:p>
          <a:p>
            <a:pPr marL="241300" marR="5080" indent="-228600">
              <a:lnSpc>
                <a:spcPct val="90000"/>
              </a:lnSpc>
              <a:spcBef>
                <a:spcPts val="10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5" dirty="0"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85" dirty="0">
                <a:latin typeface="Palatino Linotype" panose="02040502050505030304"/>
                <a:cs typeface="Palatino Linotype" panose="02040502050505030304"/>
              </a:rPr>
              <a:t>dataset</a:t>
            </a:r>
            <a:r>
              <a:rPr sz="20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65" dirty="0">
                <a:latin typeface="Palatino Linotype" panose="02040502050505030304"/>
                <a:cs typeface="Palatino Linotype" panose="02040502050505030304"/>
              </a:rPr>
              <a:t>consists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3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5" dirty="0">
                <a:latin typeface="Palatino Linotype" panose="02040502050505030304"/>
                <a:cs typeface="Palatino Linotype" panose="02040502050505030304"/>
              </a:rPr>
              <a:t>athlete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80" dirty="0">
                <a:latin typeface="Palatino Linotype" panose="02040502050505030304"/>
                <a:cs typeface="Palatino Linotype" panose="02040502050505030304"/>
              </a:rPr>
              <a:t>and </a:t>
            </a:r>
            <a:r>
              <a:rPr sz="2000" spc="-7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80" dirty="0">
                <a:latin typeface="Palatino Linotype" panose="02040502050505030304"/>
                <a:cs typeface="Palatino Linotype" panose="02040502050505030304"/>
              </a:rPr>
              <a:t>events</a:t>
            </a:r>
            <a:r>
              <a:rPr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65" dirty="0">
                <a:latin typeface="Palatino Linotype" panose="02040502050505030304"/>
                <a:cs typeface="Palatino Linotype" panose="02040502050505030304"/>
              </a:rPr>
              <a:t>details</a:t>
            </a:r>
            <a:r>
              <a:rPr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in </a:t>
            </a:r>
            <a:r>
              <a:rPr sz="2000" spc="-45" dirty="0">
                <a:latin typeface="Palatino Linotype" panose="02040502050505030304"/>
                <a:cs typeface="Palatino Linotype" panose="02040502050505030304"/>
              </a:rPr>
              <a:t>different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5" dirty="0">
                <a:latin typeface="Palatino Linotype" panose="02040502050505030304"/>
                <a:cs typeface="Palatino Linotype" panose="02040502050505030304"/>
              </a:rPr>
              <a:t>cities</a:t>
            </a:r>
            <a:r>
              <a:rPr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80" dirty="0">
                <a:latin typeface="Palatino Linotype" panose="02040502050505030304"/>
                <a:cs typeface="Palatino Linotype" panose="02040502050505030304"/>
              </a:rPr>
              <a:t>and </a:t>
            </a:r>
            <a:r>
              <a:rPr sz="2000" spc="-7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25" dirty="0">
                <a:latin typeface="Palatino Linotype" panose="02040502050505030304"/>
                <a:cs typeface="Palatino Linotype" panose="02040502050505030304"/>
              </a:rPr>
              <a:t>c</a:t>
            </a:r>
            <a:r>
              <a:rPr sz="2000" spc="-35" dirty="0">
                <a:latin typeface="Palatino Linotype" panose="02040502050505030304"/>
                <a:cs typeface="Palatino Linotype" panose="02040502050505030304"/>
              </a:rPr>
              <a:t>o</a:t>
            </a:r>
            <a:r>
              <a:rPr sz="2000" spc="-50" dirty="0">
                <a:latin typeface="Palatino Linotype" panose="02040502050505030304"/>
                <a:cs typeface="Palatino Linotype" panose="02040502050505030304"/>
              </a:rPr>
              <a:t>untries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35" dirty="0">
                <a:latin typeface="Palatino Linotype" panose="02040502050505030304"/>
                <a:cs typeface="Palatino Linotype" panose="02040502050505030304"/>
              </a:rPr>
              <a:t>mentionin</a:t>
            </a:r>
            <a:r>
              <a:rPr sz="2000" spc="-30" dirty="0">
                <a:latin typeface="Palatino Linotype" panose="02040502050505030304"/>
                <a:cs typeface="Palatino Linotype" panose="02040502050505030304"/>
              </a:rPr>
              <a:t>g</a:t>
            </a:r>
            <a:r>
              <a:rPr sz="2000" spc="-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35" dirty="0">
                <a:latin typeface="Palatino Linotype" panose="02040502050505030304"/>
                <a:cs typeface="Palatino Linotype" panose="02040502050505030304"/>
              </a:rPr>
              <a:t>thei</a:t>
            </a:r>
            <a:r>
              <a:rPr sz="2000" spc="-30" dirty="0">
                <a:latin typeface="Palatino Linotype" panose="02040502050505030304"/>
                <a:cs typeface="Palatino Linotype" panose="02040502050505030304"/>
              </a:rPr>
              <a:t>r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65" dirty="0">
                <a:latin typeface="Palatino Linotype" panose="02040502050505030304"/>
                <a:cs typeface="Palatino Linotype" panose="02040502050505030304"/>
              </a:rPr>
              <a:t>Sex</a:t>
            </a:r>
            <a:r>
              <a:rPr sz="2000" spc="-30" dirty="0">
                <a:latin typeface="Palatino Linotype" panose="02040502050505030304"/>
                <a:cs typeface="Palatino Linotype" panose="02040502050505030304"/>
              </a:rPr>
              <a:t>,</a:t>
            </a:r>
            <a:r>
              <a:rPr sz="2000" spc="-1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18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2000" spc="-95" dirty="0">
                <a:latin typeface="Palatino Linotype" panose="02040502050505030304"/>
                <a:cs typeface="Palatino Linotype" panose="02040502050505030304"/>
              </a:rPr>
              <a:t>ge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,  </a:t>
            </a:r>
            <a:r>
              <a:rPr sz="2000" spc="-225" dirty="0">
                <a:latin typeface="Palatino Linotype" panose="02040502050505030304"/>
                <a:cs typeface="Palatino Linotype" panose="02040502050505030304"/>
              </a:rPr>
              <a:t>T</a:t>
            </a:r>
            <a:r>
              <a:rPr sz="2000" spc="-55" dirty="0">
                <a:latin typeface="Palatino Linotype" panose="02040502050505030304"/>
                <a:cs typeface="Palatino Linotype" panose="02040502050505030304"/>
              </a:rPr>
              <a:t>eam,</a:t>
            </a:r>
            <a:r>
              <a:rPr sz="2000" spc="-1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25" dirty="0">
                <a:latin typeface="Palatino Linotype" panose="02040502050505030304"/>
                <a:cs typeface="Palatino Linotype" panose="02040502050505030304"/>
              </a:rPr>
              <a:t>S</a:t>
            </a:r>
            <a:r>
              <a:rPr sz="2000" spc="-65" dirty="0">
                <a:latin typeface="Palatino Linotype" panose="02040502050505030304"/>
                <a:cs typeface="Palatino Linotype" panose="02040502050505030304"/>
              </a:rPr>
              <a:t>ports</a:t>
            </a:r>
            <a:r>
              <a:rPr sz="2000" spc="-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75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2000" spc="-80" dirty="0">
                <a:latin typeface="Palatino Linotype" panose="02040502050505030304"/>
                <a:cs typeface="Palatino Linotype" panose="02040502050505030304"/>
              </a:rPr>
              <a:t>y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85" dirty="0">
                <a:latin typeface="Palatino Linotype" panose="02040502050505030304"/>
                <a:cs typeface="Palatino Linotype" panose="02040502050505030304"/>
              </a:rPr>
              <a:t>played,</a:t>
            </a:r>
            <a:r>
              <a:rPr sz="2000" spc="-1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95" dirty="0">
                <a:latin typeface="Palatino Linotype" panose="02040502050505030304"/>
                <a:cs typeface="Palatino Linotype" panose="02040502050505030304"/>
              </a:rPr>
              <a:t>Me</a:t>
            </a:r>
            <a:r>
              <a:rPr sz="2000" spc="-80" dirty="0">
                <a:latin typeface="Palatino Linotype" panose="02040502050505030304"/>
                <a:cs typeface="Palatino Linotype" panose="02040502050505030304"/>
              </a:rPr>
              <a:t>d</a:t>
            </a:r>
            <a:r>
              <a:rPr sz="2000" spc="-60" dirty="0">
                <a:latin typeface="Palatino Linotype" panose="02040502050505030304"/>
                <a:cs typeface="Palatino Linotype" panose="02040502050505030304"/>
              </a:rPr>
              <a:t>al</a:t>
            </a:r>
            <a:r>
              <a:rPr sz="2000" spc="-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0" dirty="0">
                <a:latin typeface="Palatino Linotype" panose="02040502050505030304"/>
                <a:cs typeface="Palatino Linotype" panose="02040502050505030304"/>
              </a:rPr>
              <a:t>attained  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th</a:t>
            </a:r>
            <a:r>
              <a:rPr sz="2000" spc="-35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0" dirty="0">
                <a:latin typeface="Palatino Linotype" panose="02040502050505030304"/>
                <a:cs typeface="Palatino Linotype" panose="02040502050505030304"/>
              </a:rPr>
              <a:t>athletes,</a:t>
            </a:r>
            <a:r>
              <a:rPr sz="2000" spc="-1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25" dirty="0">
                <a:latin typeface="Palatino Linotype" panose="02040502050505030304"/>
                <a:cs typeface="Palatino Linotype" panose="02040502050505030304"/>
              </a:rPr>
              <a:t>etc.</a:t>
            </a:r>
            <a:r>
              <a:rPr sz="2000" spc="-1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5" dirty="0">
                <a:latin typeface="Palatino Linotype" panose="02040502050505030304"/>
                <a:cs typeface="Palatino Linotype" panose="02040502050505030304"/>
              </a:rPr>
              <a:t>There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80" dirty="0">
                <a:latin typeface="Palatino Linotype" panose="02040502050505030304"/>
                <a:cs typeface="Palatino Linotype" panose="02040502050505030304"/>
              </a:rPr>
              <a:t>are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tota</a:t>
            </a:r>
            <a:r>
              <a:rPr sz="2000" spc="-25" dirty="0">
                <a:latin typeface="Palatino Linotype" panose="02040502050505030304"/>
                <a:cs typeface="Palatino Linotype" panose="02040502050505030304"/>
              </a:rPr>
              <a:t>l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o</a:t>
            </a:r>
            <a:r>
              <a:rPr sz="2000" spc="-25" dirty="0">
                <a:latin typeface="Palatino Linotype" panose="02040502050505030304"/>
                <a:cs typeface="Palatino Linotype" panose="02040502050505030304"/>
              </a:rPr>
              <a:t>f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15  </a:t>
            </a:r>
            <a:r>
              <a:rPr sz="2000" spc="-65" dirty="0">
                <a:latin typeface="Palatino Linotype" panose="02040502050505030304"/>
                <a:cs typeface="Palatino Linotype" panose="02040502050505030304"/>
              </a:rPr>
              <a:t>features.</a:t>
            </a:r>
            <a:endParaRPr sz="2000" dirty="0">
              <a:latin typeface="Palatino Linotype" panose="02040502050505030304"/>
              <a:cs typeface="Palatino Linotype" panose="02040502050505030304"/>
            </a:endParaRPr>
          </a:p>
          <a:p>
            <a:pPr marL="241300" marR="95250" indent="-228600">
              <a:lnSpc>
                <a:spcPct val="90000"/>
              </a:lnSpc>
              <a:spcBef>
                <a:spcPts val="99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35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2000" spc="-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65" dirty="0">
                <a:latin typeface="Palatino Linotype" panose="02040502050505030304"/>
                <a:cs typeface="Palatino Linotype" panose="02040502050505030304"/>
              </a:rPr>
              <a:t>second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80" dirty="0">
                <a:latin typeface="Palatino Linotype" panose="02040502050505030304"/>
                <a:cs typeface="Palatino Linotype" panose="02040502050505030304"/>
              </a:rPr>
              <a:t>dataset</a:t>
            </a:r>
            <a:r>
              <a:rPr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5" dirty="0">
                <a:latin typeface="Palatino Linotype" panose="02040502050505030304"/>
                <a:cs typeface="Palatino Linotype" panose="02040502050505030304"/>
              </a:rPr>
              <a:t>contains</a:t>
            </a:r>
            <a:r>
              <a:rPr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35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2000" spc="-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35" dirty="0">
                <a:latin typeface="Palatino Linotype" panose="02040502050505030304"/>
                <a:cs typeface="Palatino Linotype" panose="02040502050505030304"/>
              </a:rPr>
              <a:t>Noc </a:t>
            </a:r>
            <a:r>
              <a:rPr sz="2000" spc="-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(National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5" dirty="0">
                <a:latin typeface="Palatino Linotype" panose="02040502050505030304"/>
                <a:cs typeface="Palatino Linotype" panose="02040502050505030304"/>
              </a:rPr>
              <a:t>Olympic</a:t>
            </a:r>
            <a:r>
              <a:rPr sz="2000" spc="-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30" dirty="0">
                <a:latin typeface="Palatino Linotype" panose="02040502050505030304"/>
                <a:cs typeface="Palatino Linotype" panose="02040502050505030304"/>
              </a:rPr>
              <a:t>Committee)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80" dirty="0">
                <a:latin typeface="Palatino Linotype" panose="02040502050505030304"/>
                <a:cs typeface="Palatino Linotype" panose="02040502050505030304"/>
              </a:rPr>
              <a:t>and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the </a:t>
            </a:r>
            <a:r>
              <a:rPr sz="2000" spc="-484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5" dirty="0">
                <a:latin typeface="Palatino Linotype" panose="02040502050505030304"/>
                <a:cs typeface="Palatino Linotype" panose="02040502050505030304"/>
              </a:rPr>
              <a:t>country</a:t>
            </a:r>
            <a:r>
              <a:rPr sz="2000" spc="-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0" dirty="0">
                <a:latin typeface="Palatino Linotype" panose="02040502050505030304"/>
                <a:cs typeface="Palatino Linotype" panose="02040502050505030304"/>
              </a:rPr>
              <a:t>name.</a:t>
            </a:r>
            <a:endParaRPr sz="2000" dirty="0">
              <a:latin typeface="Palatino Linotype" panose="02040502050505030304"/>
              <a:cs typeface="Palatino Linotype" panose="020405020505050303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646252"/>
            <a:ext cx="29457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OBJECTIVES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810257"/>
            <a:ext cx="10202545" cy="30353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3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0" dirty="0">
                <a:latin typeface="Palatino Linotype" panose="02040502050505030304"/>
                <a:cs typeface="Palatino Linotype" panose="02040502050505030304"/>
              </a:rPr>
              <a:t>Analyse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75" dirty="0">
                <a:latin typeface="Palatino Linotype" panose="02040502050505030304"/>
                <a:cs typeface="Palatino Linotype" panose="02040502050505030304"/>
              </a:rPr>
              <a:t>how</a:t>
            </a:r>
            <a:r>
              <a:rPr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20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70" dirty="0">
                <a:latin typeface="Palatino Linotype" panose="02040502050505030304"/>
                <a:cs typeface="Palatino Linotype" panose="02040502050505030304"/>
              </a:rPr>
              <a:t>Olympics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100" dirty="0">
                <a:latin typeface="Palatino Linotype" panose="02040502050505030304"/>
                <a:cs typeface="Palatino Linotype" panose="02040502050505030304"/>
              </a:rPr>
              <a:t>have</a:t>
            </a:r>
            <a:r>
              <a:rPr sz="20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100" dirty="0">
                <a:latin typeface="Palatino Linotype" panose="02040502050505030304"/>
                <a:cs typeface="Palatino Linotype" panose="02040502050505030304"/>
              </a:rPr>
              <a:t>evolved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90" dirty="0">
                <a:latin typeface="Palatino Linotype" panose="02040502050505030304"/>
                <a:cs typeface="Palatino Linotype" panose="02040502050505030304"/>
              </a:rPr>
              <a:t>over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35" dirty="0">
                <a:latin typeface="Palatino Linotype" panose="02040502050505030304"/>
                <a:cs typeface="Palatino Linotype" panose="02040502050505030304"/>
              </a:rPr>
              <a:t>time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35" dirty="0">
                <a:latin typeface="Palatino Linotype" panose="02040502050505030304"/>
                <a:cs typeface="Palatino Linotype" panose="02040502050505030304"/>
              </a:rPr>
              <a:t>for</a:t>
            </a:r>
            <a:r>
              <a:rPr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0" dirty="0">
                <a:latin typeface="Palatino Linotype" panose="02040502050505030304"/>
                <a:cs typeface="Palatino Linotype" panose="02040502050505030304"/>
              </a:rPr>
              <a:t>female,</a:t>
            </a:r>
            <a:r>
              <a:rPr sz="2000" spc="-1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90" dirty="0">
                <a:latin typeface="Palatino Linotype" panose="02040502050505030304"/>
                <a:cs typeface="Palatino Linotype" panose="02040502050505030304"/>
              </a:rPr>
              <a:t>analysis</a:t>
            </a:r>
            <a:r>
              <a:rPr sz="20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5" dirty="0">
                <a:latin typeface="Palatino Linotype" panose="02040502050505030304"/>
                <a:cs typeface="Palatino Linotype" panose="02040502050505030304"/>
              </a:rPr>
              <a:t>about</a:t>
            </a:r>
            <a:r>
              <a:rPr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20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5" dirty="0">
                <a:latin typeface="Palatino Linotype" panose="02040502050505030304"/>
                <a:cs typeface="Palatino Linotype" panose="02040502050505030304"/>
              </a:rPr>
              <a:t>participation </a:t>
            </a:r>
            <a:r>
              <a:rPr sz="2000" spc="-484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80" dirty="0">
                <a:latin typeface="Palatino Linotype" panose="02040502050505030304"/>
                <a:cs typeface="Palatino Linotype" panose="02040502050505030304"/>
              </a:rPr>
              <a:t>and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5" dirty="0">
                <a:latin typeface="Palatino Linotype" panose="02040502050505030304"/>
                <a:cs typeface="Palatino Linotype" panose="02040502050505030304"/>
              </a:rPr>
              <a:t>performance</a:t>
            </a:r>
            <a:r>
              <a:rPr sz="2000" spc="-30" dirty="0">
                <a:latin typeface="Palatino Linotype" panose="02040502050505030304"/>
                <a:cs typeface="Palatino Linotype" panose="02040502050505030304"/>
              </a:rPr>
              <a:t> of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60" dirty="0">
                <a:latin typeface="Palatino Linotype" panose="02040502050505030304"/>
                <a:cs typeface="Palatino Linotype" panose="02040502050505030304"/>
              </a:rPr>
              <a:t>athletes</a:t>
            </a:r>
            <a:r>
              <a:rPr sz="20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90" dirty="0">
                <a:latin typeface="Palatino Linotype" panose="02040502050505030304"/>
                <a:cs typeface="Palatino Linotype" panose="02040502050505030304"/>
              </a:rPr>
              <a:t>based</a:t>
            </a:r>
            <a:r>
              <a:rPr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20" dirty="0">
                <a:latin typeface="Palatino Linotype" panose="02040502050505030304"/>
                <a:cs typeface="Palatino Linotype" panose="02040502050505030304"/>
              </a:rPr>
              <a:t>on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5" dirty="0">
                <a:latin typeface="Palatino Linotype" panose="02040502050505030304"/>
                <a:cs typeface="Palatino Linotype" panose="02040502050505030304"/>
              </a:rPr>
              <a:t>different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35" dirty="0">
                <a:latin typeface="Palatino Linotype" panose="02040502050505030304"/>
                <a:cs typeface="Palatino Linotype" panose="02040502050505030304"/>
              </a:rPr>
              <a:t>nations,</a:t>
            </a:r>
            <a:r>
              <a:rPr sz="2000" spc="-1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80" dirty="0">
                <a:latin typeface="Palatino Linotype" panose="02040502050505030304"/>
                <a:cs typeface="Palatino Linotype" panose="02040502050505030304"/>
              </a:rPr>
              <a:t>and</a:t>
            </a:r>
            <a:r>
              <a:rPr sz="20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5" dirty="0">
                <a:latin typeface="Palatino Linotype" panose="02040502050505030304"/>
                <a:cs typeface="Palatino Linotype" panose="02040502050505030304"/>
              </a:rPr>
              <a:t>different</a:t>
            </a:r>
            <a:r>
              <a:rPr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75" dirty="0">
                <a:latin typeface="Palatino Linotype" panose="02040502050505030304"/>
                <a:cs typeface="Palatino Linotype" panose="02040502050505030304"/>
              </a:rPr>
              <a:t>sports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80" dirty="0">
                <a:latin typeface="Palatino Linotype" panose="02040502050505030304"/>
                <a:cs typeface="Palatino Linotype" panose="02040502050505030304"/>
              </a:rPr>
              <a:t>and</a:t>
            </a:r>
            <a:r>
              <a:rPr sz="20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70" dirty="0">
                <a:latin typeface="Palatino Linotype" panose="02040502050505030304"/>
                <a:cs typeface="Palatino Linotype" panose="02040502050505030304"/>
              </a:rPr>
              <a:t>events, </a:t>
            </a:r>
            <a:r>
              <a:rPr sz="2000" spc="-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5" dirty="0">
                <a:latin typeface="Palatino Linotype" panose="02040502050505030304"/>
                <a:cs typeface="Palatino Linotype" panose="02040502050505030304"/>
              </a:rPr>
              <a:t>athletes</a:t>
            </a:r>
            <a:r>
              <a:rPr sz="20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80" dirty="0">
                <a:latin typeface="Palatino Linotype" panose="02040502050505030304"/>
                <a:cs typeface="Palatino Linotype" panose="02040502050505030304"/>
              </a:rPr>
              <a:t>who</a:t>
            </a:r>
            <a:r>
              <a:rPr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75" dirty="0">
                <a:latin typeface="Palatino Linotype" panose="02040502050505030304"/>
                <a:cs typeface="Palatino Linotype" panose="02040502050505030304"/>
              </a:rPr>
              <a:t>won</a:t>
            </a:r>
            <a:r>
              <a:rPr sz="20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85" dirty="0">
                <a:latin typeface="Palatino Linotype" panose="02040502050505030304"/>
                <a:cs typeface="Palatino Linotype" panose="02040502050505030304"/>
              </a:rPr>
              <a:t>medals</a:t>
            </a:r>
            <a:r>
              <a:rPr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80" dirty="0">
                <a:latin typeface="Palatino Linotype" panose="02040502050505030304"/>
                <a:cs typeface="Palatino Linotype" panose="02040502050505030304"/>
              </a:rPr>
              <a:t>and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75" dirty="0">
                <a:latin typeface="Palatino Linotype" panose="02040502050505030304"/>
                <a:cs typeface="Palatino Linotype" panose="02040502050505030304"/>
              </a:rPr>
              <a:t>how</a:t>
            </a:r>
            <a:r>
              <a:rPr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35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20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70" dirty="0">
                <a:latin typeface="Palatino Linotype" panose="02040502050505030304"/>
                <a:cs typeface="Palatino Linotype" panose="02040502050505030304"/>
              </a:rPr>
              <a:t>growth</a:t>
            </a:r>
            <a:r>
              <a:rPr sz="2000" spc="-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3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65" dirty="0">
                <a:latin typeface="Palatino Linotype" panose="02040502050505030304"/>
                <a:cs typeface="Palatino Linotype" panose="02040502050505030304"/>
              </a:rPr>
              <a:t>women</a:t>
            </a:r>
            <a:r>
              <a:rPr sz="20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5" dirty="0">
                <a:latin typeface="Palatino Linotype" panose="02040502050505030304"/>
                <a:cs typeface="Palatino Linotype" panose="02040502050505030304"/>
              </a:rPr>
              <a:t>participation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100" dirty="0">
                <a:latin typeface="Palatino Linotype" panose="02040502050505030304"/>
                <a:cs typeface="Palatino Linotype" panose="02040502050505030304"/>
              </a:rPr>
              <a:t>evolved</a:t>
            </a:r>
            <a:r>
              <a:rPr sz="20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20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65" dirty="0">
                <a:latin typeface="Palatino Linotype" panose="02040502050505030304"/>
                <a:cs typeface="Palatino Linotype" panose="02040502050505030304"/>
              </a:rPr>
              <a:t>Olympics </a:t>
            </a:r>
            <a:r>
              <a:rPr sz="2000" spc="-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90" dirty="0">
                <a:latin typeface="Palatino Linotype" panose="02040502050505030304"/>
                <a:cs typeface="Palatino Linotype" panose="02040502050505030304"/>
              </a:rPr>
              <a:t>over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30" dirty="0">
                <a:latin typeface="Palatino Linotype" panose="02040502050505030304"/>
                <a:cs typeface="Palatino Linotype" panose="02040502050505030304"/>
              </a:rPr>
              <a:t>time.</a:t>
            </a:r>
            <a:endParaRPr sz="20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sz="2900">
              <a:latin typeface="Palatino Linotype" panose="02040502050505030304"/>
              <a:cs typeface="Palatino Linotype" panose="02040502050505030304"/>
            </a:endParaRPr>
          </a:p>
          <a:p>
            <a:pPr marL="241300" indent="-228600">
              <a:lnSpc>
                <a:spcPts val="228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0" dirty="0">
                <a:latin typeface="Palatino Linotype" panose="02040502050505030304"/>
                <a:cs typeface="Palatino Linotype" panose="02040502050505030304"/>
              </a:rPr>
              <a:t>Analyse</a:t>
            </a:r>
            <a:r>
              <a:rPr sz="20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5" dirty="0">
                <a:latin typeface="Palatino Linotype" panose="02040502050505030304"/>
                <a:cs typeface="Palatino Linotype" panose="02040502050505030304"/>
              </a:rPr>
              <a:t>which</a:t>
            </a:r>
            <a:r>
              <a:rPr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5" dirty="0">
                <a:latin typeface="Palatino Linotype" panose="02040502050505030304"/>
                <a:cs typeface="Palatino Linotype" panose="02040502050505030304"/>
              </a:rPr>
              <a:t>country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95" dirty="0">
                <a:latin typeface="Palatino Linotype" panose="02040502050505030304"/>
                <a:cs typeface="Palatino Linotype" panose="02040502050505030304"/>
              </a:rPr>
              <a:t>has</a:t>
            </a:r>
            <a:r>
              <a:rPr sz="20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20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5" dirty="0">
                <a:latin typeface="Palatino Linotype" panose="02040502050505030304"/>
                <a:cs typeface="Palatino Linotype" panose="02040502050505030304"/>
              </a:rPr>
              <a:t>highest</a:t>
            </a:r>
            <a:r>
              <a:rPr sz="20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5" dirty="0">
                <a:latin typeface="Palatino Linotype" panose="02040502050505030304"/>
                <a:cs typeface="Palatino Linotype" panose="02040502050505030304"/>
              </a:rPr>
              <a:t>number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3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20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5" dirty="0">
                <a:latin typeface="Palatino Linotype" panose="02040502050505030304"/>
                <a:cs typeface="Palatino Linotype" panose="02040502050505030304"/>
              </a:rPr>
              <a:t>participants,</a:t>
            </a:r>
            <a:r>
              <a:rPr sz="2000" spc="-1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60" dirty="0">
                <a:latin typeface="Palatino Linotype" panose="02040502050505030304"/>
                <a:cs typeface="Palatino Linotype" panose="02040502050505030304"/>
              </a:rPr>
              <a:t>team</a:t>
            </a:r>
            <a:r>
              <a:rPr sz="20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0" dirty="0">
                <a:latin typeface="Palatino Linotype" panose="02040502050505030304"/>
                <a:cs typeface="Palatino Linotype" panose="02040502050505030304"/>
              </a:rPr>
              <a:t>which</a:t>
            </a:r>
            <a:r>
              <a:rPr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95" dirty="0">
                <a:latin typeface="Palatino Linotype" panose="02040502050505030304"/>
                <a:cs typeface="Palatino Linotype" panose="02040502050505030304"/>
              </a:rPr>
              <a:t>has</a:t>
            </a:r>
            <a:r>
              <a:rPr sz="20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20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5" dirty="0">
                <a:latin typeface="Palatino Linotype" panose="02040502050505030304"/>
                <a:cs typeface="Palatino Linotype" panose="02040502050505030304"/>
              </a:rPr>
              <a:t>highest</a:t>
            </a:r>
            <a:endParaRPr sz="2000">
              <a:latin typeface="Palatino Linotype" panose="02040502050505030304"/>
              <a:cs typeface="Palatino Linotype" panose="02040502050505030304"/>
            </a:endParaRPr>
          </a:p>
          <a:p>
            <a:pPr marL="241300">
              <a:lnSpc>
                <a:spcPts val="2280"/>
              </a:lnSpc>
            </a:pP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number</a:t>
            </a:r>
            <a:r>
              <a:rPr sz="2000" spc="-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3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85" dirty="0">
                <a:latin typeface="Palatino Linotype" panose="02040502050505030304"/>
                <a:cs typeface="Palatino Linotype" panose="02040502050505030304"/>
              </a:rPr>
              <a:t>medals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80" dirty="0">
                <a:latin typeface="Palatino Linotype" panose="02040502050505030304"/>
                <a:cs typeface="Palatino Linotype" panose="02040502050505030304"/>
              </a:rPr>
              <a:t>and</a:t>
            </a:r>
            <a:r>
              <a:rPr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35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5" dirty="0">
                <a:latin typeface="Palatino Linotype" panose="02040502050505030304"/>
                <a:cs typeface="Palatino Linotype" panose="02040502050505030304"/>
              </a:rPr>
              <a:t>most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65" dirty="0">
                <a:latin typeface="Palatino Linotype" panose="02040502050505030304"/>
                <a:cs typeface="Palatino Linotype" panose="02040502050505030304"/>
              </a:rPr>
              <a:t>popular</a:t>
            </a:r>
            <a:r>
              <a:rPr sz="2000" spc="-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75" dirty="0">
                <a:latin typeface="Palatino Linotype" panose="02040502050505030304"/>
                <a:cs typeface="Palatino Linotype" panose="02040502050505030304"/>
              </a:rPr>
              <a:t>sports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60" dirty="0">
                <a:latin typeface="Palatino Linotype" panose="02040502050505030304"/>
                <a:cs typeface="Palatino Linotype" panose="02040502050505030304"/>
              </a:rPr>
              <a:t>among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men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80" dirty="0">
                <a:latin typeface="Palatino Linotype" panose="02040502050505030304"/>
                <a:cs typeface="Palatino Linotype" panose="02040502050505030304"/>
              </a:rPr>
              <a:t>and</a:t>
            </a:r>
            <a:r>
              <a:rPr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5" dirty="0">
                <a:latin typeface="Palatino Linotype" panose="02040502050505030304"/>
                <a:cs typeface="Palatino Linotype" panose="02040502050505030304"/>
              </a:rPr>
              <a:t>women.</a:t>
            </a:r>
            <a:endParaRPr sz="20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900">
              <a:latin typeface="Palatino Linotype" panose="02040502050505030304"/>
              <a:cs typeface="Palatino Linotype" panose="02040502050505030304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Publish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5" dirty="0">
                <a:latin typeface="Palatino Linotype" panose="02040502050505030304"/>
                <a:cs typeface="Palatino Linotype" panose="02040502050505030304"/>
              </a:rPr>
              <a:t>findings</a:t>
            </a:r>
            <a:r>
              <a:rPr sz="2000" spc="-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90" dirty="0">
                <a:latin typeface="Palatino Linotype" panose="02040502050505030304"/>
                <a:cs typeface="Palatino Linotype" panose="02040502050505030304"/>
              </a:rPr>
              <a:t>based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20" dirty="0">
                <a:latin typeface="Palatino Linotype" panose="02040502050505030304"/>
                <a:cs typeface="Palatino Linotype" panose="02040502050505030304"/>
              </a:rPr>
              <a:t>on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90" dirty="0">
                <a:latin typeface="Palatino Linotype" panose="02040502050505030304"/>
                <a:cs typeface="Palatino Linotype" panose="02040502050505030304"/>
              </a:rPr>
              <a:t>data</a:t>
            </a:r>
            <a:r>
              <a:rPr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80" dirty="0">
                <a:latin typeface="Palatino Linotype" panose="02040502050505030304"/>
                <a:cs typeface="Palatino Linotype" panose="02040502050505030304"/>
              </a:rPr>
              <a:t>analysis.</a:t>
            </a:r>
            <a:endParaRPr sz="20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4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77944" y="673176"/>
            <a:ext cx="998856" cy="7746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39817" y="742264"/>
            <a:ext cx="29133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Data</a:t>
            </a:r>
            <a:r>
              <a:rPr spc="-80" dirty="0"/>
              <a:t> </a:t>
            </a:r>
            <a:r>
              <a:rPr spc="-195" dirty="0"/>
              <a:t>Analysis</a:t>
            </a:r>
          </a:p>
        </p:txBody>
      </p:sp>
      <p:sp>
        <p:nvSpPr>
          <p:cNvPr id="3" name="object 3"/>
          <p:cNvSpPr/>
          <p:nvPr/>
        </p:nvSpPr>
        <p:spPr>
          <a:xfrm>
            <a:off x="2880322" y="2334856"/>
            <a:ext cx="1360170" cy="1360805"/>
          </a:xfrm>
          <a:custGeom>
            <a:avLst/>
            <a:gdLst/>
            <a:ahLst/>
            <a:cxnLst/>
            <a:rect l="l" t="t" r="r" b="b"/>
            <a:pathLst>
              <a:path w="1360170" h="1360804">
                <a:moveTo>
                  <a:pt x="459867" y="420052"/>
                </a:moveTo>
                <a:lnTo>
                  <a:pt x="239928" y="420052"/>
                </a:lnTo>
                <a:lnTo>
                  <a:pt x="239928" y="1120152"/>
                </a:lnTo>
                <a:lnTo>
                  <a:pt x="459867" y="1120152"/>
                </a:lnTo>
                <a:lnTo>
                  <a:pt x="459867" y="420052"/>
                </a:lnTo>
                <a:close/>
              </a:path>
              <a:path w="1360170" h="1360804">
                <a:moveTo>
                  <a:pt x="759777" y="0"/>
                </a:moveTo>
                <a:lnTo>
                  <a:pt x="539838" y="0"/>
                </a:lnTo>
                <a:lnTo>
                  <a:pt x="539838" y="1120152"/>
                </a:lnTo>
                <a:lnTo>
                  <a:pt x="759777" y="1120152"/>
                </a:lnTo>
                <a:lnTo>
                  <a:pt x="759777" y="0"/>
                </a:lnTo>
                <a:close/>
              </a:path>
              <a:path w="1360170" h="1360804">
                <a:moveTo>
                  <a:pt x="1059688" y="420052"/>
                </a:moveTo>
                <a:lnTo>
                  <a:pt x="839749" y="420052"/>
                </a:lnTo>
                <a:lnTo>
                  <a:pt x="839749" y="1120152"/>
                </a:lnTo>
                <a:lnTo>
                  <a:pt x="1059688" y="1120152"/>
                </a:lnTo>
                <a:lnTo>
                  <a:pt x="1059688" y="420052"/>
                </a:lnTo>
                <a:close/>
              </a:path>
              <a:path w="1360170" h="1360804">
                <a:moveTo>
                  <a:pt x="1359598" y="1239850"/>
                </a:moveTo>
                <a:lnTo>
                  <a:pt x="119964" y="1239850"/>
                </a:lnTo>
                <a:lnTo>
                  <a:pt x="119964" y="63"/>
                </a:lnTo>
                <a:lnTo>
                  <a:pt x="0" y="63"/>
                </a:lnTo>
                <a:lnTo>
                  <a:pt x="0" y="1239850"/>
                </a:lnTo>
                <a:lnTo>
                  <a:pt x="0" y="1360538"/>
                </a:lnTo>
                <a:lnTo>
                  <a:pt x="1359598" y="1360538"/>
                </a:lnTo>
                <a:lnTo>
                  <a:pt x="1359598" y="1239850"/>
                </a:lnTo>
                <a:close/>
              </a:path>
              <a:path w="1360170" h="1360804">
                <a:moveTo>
                  <a:pt x="1359598" y="760107"/>
                </a:moveTo>
                <a:lnTo>
                  <a:pt x="1139659" y="760107"/>
                </a:lnTo>
                <a:lnTo>
                  <a:pt x="1139659" y="1120152"/>
                </a:lnTo>
                <a:lnTo>
                  <a:pt x="1359598" y="1120152"/>
                </a:lnTo>
                <a:lnTo>
                  <a:pt x="1359598" y="760107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85442" y="4532556"/>
            <a:ext cx="4237990" cy="10147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8000"/>
              </a:lnSpc>
              <a:spcBef>
                <a:spcPts val="90"/>
              </a:spcBef>
            </a:pPr>
            <a:r>
              <a:rPr sz="2000" spc="-100" dirty="0">
                <a:latin typeface="Palatino Linotype" panose="02040502050505030304"/>
                <a:cs typeface="Palatino Linotype" panose="02040502050505030304"/>
              </a:rPr>
              <a:t>F</a:t>
            </a:r>
            <a:r>
              <a:rPr sz="2000" spc="-45" dirty="0">
                <a:latin typeface="Palatino Linotype" panose="02040502050505030304"/>
                <a:cs typeface="Palatino Linotype" panose="02040502050505030304"/>
              </a:rPr>
              <a:t>o</a:t>
            </a:r>
            <a:r>
              <a:rPr sz="2000" spc="-30" dirty="0">
                <a:latin typeface="Palatino Linotype" panose="02040502050505030304"/>
                <a:cs typeface="Palatino Linotype" panose="02040502050505030304"/>
              </a:rPr>
              <a:t>r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80" dirty="0">
                <a:latin typeface="Palatino Linotype" panose="02040502050505030304"/>
                <a:cs typeface="Palatino Linotype" panose="02040502050505030304"/>
              </a:rPr>
              <a:t>ana</a:t>
            </a:r>
            <a:r>
              <a:rPr sz="2000" spc="-95" dirty="0">
                <a:latin typeface="Palatino Linotype" panose="02040502050505030304"/>
                <a:cs typeface="Palatino Linotype" panose="02040502050505030304"/>
              </a:rPr>
              <a:t>lys</a:t>
            </a:r>
            <a:r>
              <a:rPr sz="2000" spc="-70" dirty="0">
                <a:latin typeface="Palatino Linotype" panose="02040502050505030304"/>
                <a:cs typeface="Palatino Linotype" panose="02040502050505030304"/>
              </a:rPr>
              <a:t>i</a:t>
            </a:r>
            <a:r>
              <a:rPr sz="2000" spc="-65" dirty="0">
                <a:latin typeface="Palatino Linotype" panose="02040502050505030304"/>
                <a:cs typeface="Palatino Linotype" panose="02040502050505030304"/>
              </a:rPr>
              <a:t>n</a:t>
            </a:r>
            <a:r>
              <a:rPr sz="2000" spc="-60" dirty="0">
                <a:latin typeface="Palatino Linotype" panose="02040502050505030304"/>
                <a:cs typeface="Palatino Linotype" panose="02040502050505030304"/>
              </a:rPr>
              <a:t>g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th</a:t>
            </a:r>
            <a:r>
              <a:rPr sz="2000" spc="-35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70" dirty="0">
                <a:latin typeface="Palatino Linotype" panose="02040502050505030304"/>
                <a:cs typeface="Palatino Linotype" panose="02040502050505030304"/>
              </a:rPr>
              <a:t>data,</a:t>
            </a:r>
            <a:r>
              <a:rPr sz="2000" spc="-1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75" dirty="0">
                <a:latin typeface="Palatino Linotype" panose="02040502050505030304"/>
                <a:cs typeface="Palatino Linotype" panose="02040502050505030304"/>
              </a:rPr>
              <a:t>vario</a:t>
            </a:r>
            <a:r>
              <a:rPr sz="2000" spc="-105" dirty="0">
                <a:latin typeface="Palatino Linotype" panose="02040502050505030304"/>
                <a:cs typeface="Palatino Linotype" panose="02040502050505030304"/>
              </a:rPr>
              <a:t>u</a:t>
            </a:r>
            <a:r>
              <a:rPr sz="2000" spc="-140" dirty="0">
                <a:latin typeface="Palatino Linotype" panose="02040502050505030304"/>
                <a:cs typeface="Palatino Linotype" panose="02040502050505030304"/>
              </a:rPr>
              <a:t>s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0" dirty="0">
                <a:latin typeface="Palatino Linotype" panose="02040502050505030304"/>
                <a:cs typeface="Palatino Linotype" panose="02040502050505030304"/>
              </a:rPr>
              <a:t>factors  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affecti</a:t>
            </a:r>
            <a:r>
              <a:rPr sz="2000" spc="-65" dirty="0">
                <a:latin typeface="Palatino Linotype" panose="02040502050505030304"/>
                <a:cs typeface="Palatino Linotype" panose="02040502050505030304"/>
              </a:rPr>
              <a:t>n</a:t>
            </a:r>
            <a:r>
              <a:rPr sz="2000" spc="-60" dirty="0">
                <a:latin typeface="Palatino Linotype" panose="02040502050505030304"/>
                <a:cs typeface="Palatino Linotype" panose="02040502050505030304"/>
              </a:rPr>
              <a:t>g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th</a:t>
            </a:r>
            <a:r>
              <a:rPr sz="2000" spc="-35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65" dirty="0">
                <a:latin typeface="Palatino Linotype" panose="02040502050505030304"/>
                <a:cs typeface="Palatino Linotype" panose="02040502050505030304"/>
              </a:rPr>
              <a:t>bus</a:t>
            </a:r>
            <a:r>
              <a:rPr sz="2000" spc="-45" dirty="0">
                <a:latin typeface="Palatino Linotype" panose="02040502050505030304"/>
                <a:cs typeface="Palatino Linotype" panose="02040502050505030304"/>
              </a:rPr>
              <a:t>i</a:t>
            </a:r>
            <a:r>
              <a:rPr sz="2000" spc="-80" dirty="0">
                <a:latin typeface="Palatino Linotype" panose="02040502050505030304"/>
                <a:cs typeface="Palatino Linotype" panose="02040502050505030304"/>
              </a:rPr>
              <a:t>ness</a:t>
            </a:r>
            <a:r>
              <a:rPr sz="2000" spc="-60" dirty="0">
                <a:latin typeface="Palatino Linotype" panose="02040502050505030304"/>
                <a:cs typeface="Palatino Linotype" panose="02040502050505030304"/>
              </a:rPr>
              <a:t>(</a:t>
            </a:r>
            <a:r>
              <a:rPr sz="2000" spc="-25" dirty="0">
                <a:latin typeface="Palatino Linotype" panose="02040502050505030304"/>
                <a:cs typeface="Palatino Linotype" panose="02040502050505030304"/>
              </a:rPr>
              <a:t>i.e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.</a:t>
            </a:r>
            <a:r>
              <a:rPr sz="2000" spc="-1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th</a:t>
            </a:r>
            <a:r>
              <a:rPr sz="2000" spc="-35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i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mportant  </a:t>
            </a:r>
            <a:r>
              <a:rPr sz="2000" spc="-45" dirty="0">
                <a:latin typeface="Palatino Linotype" panose="02040502050505030304"/>
                <a:cs typeface="Palatino Linotype" panose="02040502050505030304"/>
              </a:rPr>
              <a:t>attributes)</a:t>
            </a:r>
            <a:r>
              <a:rPr sz="2000" spc="-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70" dirty="0">
                <a:latin typeface="Palatino Linotype" panose="02040502050505030304"/>
                <a:cs typeface="Palatino Linotype" panose="02040502050505030304"/>
              </a:rPr>
              <a:t>should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be</a:t>
            </a:r>
            <a:r>
              <a:rPr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60" dirty="0">
                <a:latin typeface="Palatino Linotype" panose="02040502050505030304"/>
                <a:cs typeface="Palatino Linotype" panose="02040502050505030304"/>
              </a:rPr>
              <a:t>listed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35" dirty="0">
                <a:latin typeface="Palatino Linotype" panose="02040502050505030304"/>
                <a:cs typeface="Palatino Linotype" panose="02040502050505030304"/>
              </a:rPr>
              <a:t>out.</a:t>
            </a:r>
            <a:endParaRPr sz="20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57858" y="2676004"/>
            <a:ext cx="999490" cy="1159510"/>
          </a:xfrm>
          <a:custGeom>
            <a:avLst/>
            <a:gdLst/>
            <a:ahLst/>
            <a:cxnLst/>
            <a:rect l="l" t="t" r="r" b="b"/>
            <a:pathLst>
              <a:path w="999490" h="1159510">
                <a:moveTo>
                  <a:pt x="127990" y="230492"/>
                </a:moveTo>
                <a:lnTo>
                  <a:pt x="116979" y="182943"/>
                </a:lnTo>
                <a:lnTo>
                  <a:pt x="93078" y="138480"/>
                </a:lnTo>
                <a:lnTo>
                  <a:pt x="62826" y="105727"/>
                </a:lnTo>
                <a:lnTo>
                  <a:pt x="51117" y="96507"/>
                </a:lnTo>
                <a:lnTo>
                  <a:pt x="25552" y="136931"/>
                </a:lnTo>
                <a:lnTo>
                  <a:pt x="8521" y="180479"/>
                </a:lnTo>
                <a:lnTo>
                  <a:pt x="0" y="225907"/>
                </a:lnTo>
                <a:lnTo>
                  <a:pt x="0" y="271957"/>
                </a:lnTo>
                <a:lnTo>
                  <a:pt x="8521" y="317385"/>
                </a:lnTo>
                <a:lnTo>
                  <a:pt x="25552" y="360934"/>
                </a:lnTo>
                <a:lnTo>
                  <a:pt x="51117" y="401358"/>
                </a:lnTo>
                <a:lnTo>
                  <a:pt x="87680" y="366547"/>
                </a:lnTo>
                <a:lnTo>
                  <a:pt x="112941" y="324789"/>
                </a:lnTo>
                <a:lnTo>
                  <a:pt x="126517" y="278612"/>
                </a:lnTo>
                <a:lnTo>
                  <a:pt x="127990" y="230492"/>
                </a:lnTo>
                <a:close/>
              </a:path>
              <a:path w="999490" h="1159510">
                <a:moveTo>
                  <a:pt x="404418" y="53301"/>
                </a:moveTo>
                <a:lnTo>
                  <a:pt x="363321" y="26644"/>
                </a:lnTo>
                <a:lnTo>
                  <a:pt x="318909" y="8877"/>
                </a:lnTo>
                <a:lnTo>
                  <a:pt x="272491" y="0"/>
                </a:lnTo>
                <a:lnTo>
                  <a:pt x="225412" y="0"/>
                </a:lnTo>
                <a:lnTo>
                  <a:pt x="179006" y="8877"/>
                </a:lnTo>
                <a:lnTo>
                  <a:pt x="134594" y="26644"/>
                </a:lnTo>
                <a:lnTo>
                  <a:pt x="93510" y="53301"/>
                </a:lnTo>
                <a:lnTo>
                  <a:pt x="129806" y="88074"/>
                </a:lnTo>
                <a:lnTo>
                  <a:pt x="157607" y="128155"/>
                </a:lnTo>
                <a:lnTo>
                  <a:pt x="176745" y="172148"/>
                </a:lnTo>
                <a:lnTo>
                  <a:pt x="187032" y="218655"/>
                </a:lnTo>
                <a:lnTo>
                  <a:pt x="188302" y="266268"/>
                </a:lnTo>
                <a:lnTo>
                  <a:pt x="180378" y="313575"/>
                </a:lnTo>
                <a:lnTo>
                  <a:pt x="163106" y="359206"/>
                </a:lnTo>
                <a:lnTo>
                  <a:pt x="136296" y="401739"/>
                </a:lnTo>
                <a:lnTo>
                  <a:pt x="116217" y="424459"/>
                </a:lnTo>
                <a:lnTo>
                  <a:pt x="93510" y="444563"/>
                </a:lnTo>
                <a:lnTo>
                  <a:pt x="134594" y="471220"/>
                </a:lnTo>
                <a:lnTo>
                  <a:pt x="179006" y="488988"/>
                </a:lnTo>
                <a:lnTo>
                  <a:pt x="225412" y="497878"/>
                </a:lnTo>
                <a:lnTo>
                  <a:pt x="272491" y="497878"/>
                </a:lnTo>
                <a:lnTo>
                  <a:pt x="318909" y="488988"/>
                </a:lnTo>
                <a:lnTo>
                  <a:pt x="363321" y="471220"/>
                </a:lnTo>
                <a:lnTo>
                  <a:pt x="404418" y="444563"/>
                </a:lnTo>
                <a:lnTo>
                  <a:pt x="371309" y="413524"/>
                </a:lnTo>
                <a:lnTo>
                  <a:pt x="344716" y="377431"/>
                </a:lnTo>
                <a:lnTo>
                  <a:pt x="325107" y="337299"/>
                </a:lnTo>
                <a:lnTo>
                  <a:pt x="312991" y="294132"/>
                </a:lnTo>
                <a:lnTo>
                  <a:pt x="308838" y="248932"/>
                </a:lnTo>
                <a:lnTo>
                  <a:pt x="312991" y="203733"/>
                </a:lnTo>
                <a:lnTo>
                  <a:pt x="325107" y="160553"/>
                </a:lnTo>
                <a:lnTo>
                  <a:pt x="344716" y="120421"/>
                </a:lnTo>
                <a:lnTo>
                  <a:pt x="371309" y="84340"/>
                </a:lnTo>
                <a:lnTo>
                  <a:pt x="404418" y="53301"/>
                </a:lnTo>
                <a:close/>
              </a:path>
              <a:path w="999490" h="1159510">
                <a:moveTo>
                  <a:pt x="497713" y="225907"/>
                </a:moveTo>
                <a:lnTo>
                  <a:pt x="489191" y="180479"/>
                </a:lnTo>
                <a:lnTo>
                  <a:pt x="472160" y="136931"/>
                </a:lnTo>
                <a:lnTo>
                  <a:pt x="446608" y="96507"/>
                </a:lnTo>
                <a:lnTo>
                  <a:pt x="410044" y="131318"/>
                </a:lnTo>
                <a:lnTo>
                  <a:pt x="384771" y="173062"/>
                </a:lnTo>
                <a:lnTo>
                  <a:pt x="371208" y="219240"/>
                </a:lnTo>
                <a:lnTo>
                  <a:pt x="369722" y="267360"/>
                </a:lnTo>
                <a:lnTo>
                  <a:pt x="380733" y="314896"/>
                </a:lnTo>
                <a:lnTo>
                  <a:pt x="404634" y="359371"/>
                </a:lnTo>
                <a:lnTo>
                  <a:pt x="434886" y="392137"/>
                </a:lnTo>
                <a:lnTo>
                  <a:pt x="446608" y="401358"/>
                </a:lnTo>
                <a:lnTo>
                  <a:pt x="472160" y="360934"/>
                </a:lnTo>
                <a:lnTo>
                  <a:pt x="489191" y="317385"/>
                </a:lnTo>
                <a:lnTo>
                  <a:pt x="497713" y="271957"/>
                </a:lnTo>
                <a:lnTo>
                  <a:pt x="497713" y="225907"/>
                </a:lnTo>
                <a:close/>
              </a:path>
              <a:path w="999490" h="1159510">
                <a:moveTo>
                  <a:pt x="999248" y="617791"/>
                </a:moveTo>
                <a:lnTo>
                  <a:pt x="993648" y="614781"/>
                </a:lnTo>
                <a:lnTo>
                  <a:pt x="948651" y="589076"/>
                </a:lnTo>
                <a:lnTo>
                  <a:pt x="918667" y="574522"/>
                </a:lnTo>
                <a:lnTo>
                  <a:pt x="918667" y="779005"/>
                </a:lnTo>
                <a:lnTo>
                  <a:pt x="918667" y="899033"/>
                </a:lnTo>
                <a:lnTo>
                  <a:pt x="917092" y="906805"/>
                </a:lnTo>
                <a:lnTo>
                  <a:pt x="912812" y="913168"/>
                </a:lnTo>
                <a:lnTo>
                  <a:pt x="906462" y="917460"/>
                </a:lnTo>
                <a:lnTo>
                  <a:pt x="898677" y="919035"/>
                </a:lnTo>
                <a:lnTo>
                  <a:pt x="890892" y="917460"/>
                </a:lnTo>
                <a:lnTo>
                  <a:pt x="884529" y="913168"/>
                </a:lnTo>
                <a:lnTo>
                  <a:pt x="880249" y="906805"/>
                </a:lnTo>
                <a:lnTo>
                  <a:pt x="878674" y="899033"/>
                </a:lnTo>
                <a:lnTo>
                  <a:pt x="878674" y="859028"/>
                </a:lnTo>
                <a:lnTo>
                  <a:pt x="818692" y="859028"/>
                </a:lnTo>
                <a:lnTo>
                  <a:pt x="818692" y="899033"/>
                </a:lnTo>
                <a:lnTo>
                  <a:pt x="817130" y="906805"/>
                </a:lnTo>
                <a:lnTo>
                  <a:pt x="812838" y="913168"/>
                </a:lnTo>
                <a:lnTo>
                  <a:pt x="806488" y="917460"/>
                </a:lnTo>
                <a:lnTo>
                  <a:pt x="798703" y="919035"/>
                </a:lnTo>
                <a:lnTo>
                  <a:pt x="790917" y="917460"/>
                </a:lnTo>
                <a:lnTo>
                  <a:pt x="784555" y="913168"/>
                </a:lnTo>
                <a:lnTo>
                  <a:pt x="780275" y="906805"/>
                </a:lnTo>
                <a:lnTo>
                  <a:pt x="778713" y="899033"/>
                </a:lnTo>
                <a:lnTo>
                  <a:pt x="778713" y="859028"/>
                </a:lnTo>
                <a:lnTo>
                  <a:pt x="718718" y="859028"/>
                </a:lnTo>
                <a:lnTo>
                  <a:pt x="718718" y="899033"/>
                </a:lnTo>
                <a:lnTo>
                  <a:pt x="717156" y="906805"/>
                </a:lnTo>
                <a:lnTo>
                  <a:pt x="712863" y="913168"/>
                </a:lnTo>
                <a:lnTo>
                  <a:pt x="706513" y="917460"/>
                </a:lnTo>
                <a:lnTo>
                  <a:pt x="698728" y="919035"/>
                </a:lnTo>
                <a:lnTo>
                  <a:pt x="690943" y="917460"/>
                </a:lnTo>
                <a:lnTo>
                  <a:pt x="684593" y="913168"/>
                </a:lnTo>
                <a:lnTo>
                  <a:pt x="680300" y="906805"/>
                </a:lnTo>
                <a:lnTo>
                  <a:pt x="678738" y="899033"/>
                </a:lnTo>
                <a:lnTo>
                  <a:pt x="678738" y="859028"/>
                </a:lnTo>
                <a:lnTo>
                  <a:pt x="618756" y="859028"/>
                </a:lnTo>
                <a:lnTo>
                  <a:pt x="618756" y="899033"/>
                </a:lnTo>
                <a:lnTo>
                  <a:pt x="617181" y="906805"/>
                </a:lnTo>
                <a:lnTo>
                  <a:pt x="612902" y="913168"/>
                </a:lnTo>
                <a:lnTo>
                  <a:pt x="606539" y="917460"/>
                </a:lnTo>
                <a:lnTo>
                  <a:pt x="598754" y="919035"/>
                </a:lnTo>
                <a:lnTo>
                  <a:pt x="590969" y="917460"/>
                </a:lnTo>
                <a:lnTo>
                  <a:pt x="584619" y="913168"/>
                </a:lnTo>
                <a:lnTo>
                  <a:pt x="580339" y="906805"/>
                </a:lnTo>
                <a:lnTo>
                  <a:pt x="578764" y="899033"/>
                </a:lnTo>
                <a:lnTo>
                  <a:pt x="578764" y="859028"/>
                </a:lnTo>
                <a:lnTo>
                  <a:pt x="518782" y="859028"/>
                </a:lnTo>
                <a:lnTo>
                  <a:pt x="518782" y="899033"/>
                </a:lnTo>
                <a:lnTo>
                  <a:pt x="517207" y="906805"/>
                </a:lnTo>
                <a:lnTo>
                  <a:pt x="512927" y="913168"/>
                </a:lnTo>
                <a:lnTo>
                  <a:pt x="506577" y="917460"/>
                </a:lnTo>
                <a:lnTo>
                  <a:pt x="498792" y="919035"/>
                </a:lnTo>
                <a:lnTo>
                  <a:pt x="491007" y="917460"/>
                </a:lnTo>
                <a:lnTo>
                  <a:pt x="484644" y="913168"/>
                </a:lnTo>
                <a:lnTo>
                  <a:pt x="480364" y="906805"/>
                </a:lnTo>
                <a:lnTo>
                  <a:pt x="478790" y="899033"/>
                </a:lnTo>
                <a:lnTo>
                  <a:pt x="478790" y="779005"/>
                </a:lnTo>
                <a:lnTo>
                  <a:pt x="480364" y="771220"/>
                </a:lnTo>
                <a:lnTo>
                  <a:pt x="484644" y="764870"/>
                </a:lnTo>
                <a:lnTo>
                  <a:pt x="491007" y="760577"/>
                </a:lnTo>
                <a:lnTo>
                  <a:pt x="498792" y="759002"/>
                </a:lnTo>
                <a:lnTo>
                  <a:pt x="506577" y="760577"/>
                </a:lnTo>
                <a:lnTo>
                  <a:pt x="512927" y="764870"/>
                </a:lnTo>
                <a:lnTo>
                  <a:pt x="517207" y="771220"/>
                </a:lnTo>
                <a:lnTo>
                  <a:pt x="518782" y="779005"/>
                </a:lnTo>
                <a:lnTo>
                  <a:pt x="518782" y="819023"/>
                </a:lnTo>
                <a:lnTo>
                  <a:pt x="578764" y="819023"/>
                </a:lnTo>
                <a:lnTo>
                  <a:pt x="578764" y="779005"/>
                </a:lnTo>
                <a:lnTo>
                  <a:pt x="580339" y="771220"/>
                </a:lnTo>
                <a:lnTo>
                  <a:pt x="584619" y="764870"/>
                </a:lnTo>
                <a:lnTo>
                  <a:pt x="590969" y="760577"/>
                </a:lnTo>
                <a:lnTo>
                  <a:pt x="598754" y="759002"/>
                </a:lnTo>
                <a:lnTo>
                  <a:pt x="606539" y="760577"/>
                </a:lnTo>
                <a:lnTo>
                  <a:pt x="612902" y="764870"/>
                </a:lnTo>
                <a:lnTo>
                  <a:pt x="617181" y="771220"/>
                </a:lnTo>
                <a:lnTo>
                  <a:pt x="618756" y="779005"/>
                </a:lnTo>
                <a:lnTo>
                  <a:pt x="618756" y="819023"/>
                </a:lnTo>
                <a:lnTo>
                  <a:pt x="678738" y="819023"/>
                </a:lnTo>
                <a:lnTo>
                  <a:pt x="678738" y="779005"/>
                </a:lnTo>
                <a:lnTo>
                  <a:pt x="680300" y="771220"/>
                </a:lnTo>
                <a:lnTo>
                  <a:pt x="684593" y="764870"/>
                </a:lnTo>
                <a:lnTo>
                  <a:pt x="690943" y="760577"/>
                </a:lnTo>
                <a:lnTo>
                  <a:pt x="698728" y="759002"/>
                </a:lnTo>
                <a:lnTo>
                  <a:pt x="706513" y="760577"/>
                </a:lnTo>
                <a:lnTo>
                  <a:pt x="712863" y="764870"/>
                </a:lnTo>
                <a:lnTo>
                  <a:pt x="717156" y="771220"/>
                </a:lnTo>
                <a:lnTo>
                  <a:pt x="718718" y="779005"/>
                </a:lnTo>
                <a:lnTo>
                  <a:pt x="718718" y="819023"/>
                </a:lnTo>
                <a:lnTo>
                  <a:pt x="778713" y="819023"/>
                </a:lnTo>
                <a:lnTo>
                  <a:pt x="778713" y="779005"/>
                </a:lnTo>
                <a:lnTo>
                  <a:pt x="780275" y="771220"/>
                </a:lnTo>
                <a:lnTo>
                  <a:pt x="784555" y="764870"/>
                </a:lnTo>
                <a:lnTo>
                  <a:pt x="790917" y="760577"/>
                </a:lnTo>
                <a:lnTo>
                  <a:pt x="798703" y="759002"/>
                </a:lnTo>
                <a:lnTo>
                  <a:pt x="806488" y="760577"/>
                </a:lnTo>
                <a:lnTo>
                  <a:pt x="812838" y="764870"/>
                </a:lnTo>
                <a:lnTo>
                  <a:pt x="817130" y="771220"/>
                </a:lnTo>
                <a:lnTo>
                  <a:pt x="818692" y="779005"/>
                </a:lnTo>
                <a:lnTo>
                  <a:pt x="818692" y="819023"/>
                </a:lnTo>
                <a:lnTo>
                  <a:pt x="878674" y="819023"/>
                </a:lnTo>
                <a:lnTo>
                  <a:pt x="878674" y="779005"/>
                </a:lnTo>
                <a:lnTo>
                  <a:pt x="880249" y="771220"/>
                </a:lnTo>
                <a:lnTo>
                  <a:pt x="884529" y="764870"/>
                </a:lnTo>
                <a:lnTo>
                  <a:pt x="890892" y="760577"/>
                </a:lnTo>
                <a:lnTo>
                  <a:pt x="898677" y="759002"/>
                </a:lnTo>
                <a:lnTo>
                  <a:pt x="906462" y="760577"/>
                </a:lnTo>
                <a:lnTo>
                  <a:pt x="912812" y="764870"/>
                </a:lnTo>
                <a:lnTo>
                  <a:pt x="917092" y="771220"/>
                </a:lnTo>
                <a:lnTo>
                  <a:pt x="918667" y="779005"/>
                </a:lnTo>
                <a:lnTo>
                  <a:pt x="918667" y="574522"/>
                </a:lnTo>
                <a:lnTo>
                  <a:pt x="852258" y="546773"/>
                </a:lnTo>
                <a:lnTo>
                  <a:pt x="801801" y="531901"/>
                </a:lnTo>
                <a:lnTo>
                  <a:pt x="750468" y="522351"/>
                </a:lnTo>
                <a:lnTo>
                  <a:pt x="698728" y="518972"/>
                </a:lnTo>
                <a:lnTo>
                  <a:pt x="646963" y="522351"/>
                </a:lnTo>
                <a:lnTo>
                  <a:pt x="595553" y="531901"/>
                </a:lnTo>
                <a:lnTo>
                  <a:pt x="544995" y="546773"/>
                </a:lnTo>
                <a:lnTo>
                  <a:pt x="495795" y="566115"/>
                </a:lnTo>
                <a:lnTo>
                  <a:pt x="448437" y="589076"/>
                </a:lnTo>
                <a:lnTo>
                  <a:pt x="403415" y="614781"/>
                </a:lnTo>
                <a:lnTo>
                  <a:pt x="399415" y="617181"/>
                </a:lnTo>
                <a:lnTo>
                  <a:pt x="399415" y="1060856"/>
                </a:lnTo>
                <a:lnTo>
                  <a:pt x="448157" y="1088961"/>
                </a:lnTo>
                <a:lnTo>
                  <a:pt x="495312" y="1111923"/>
                </a:lnTo>
                <a:lnTo>
                  <a:pt x="544398" y="1131265"/>
                </a:lnTo>
                <a:lnTo>
                  <a:pt x="594969" y="1146136"/>
                </a:lnTo>
                <a:lnTo>
                  <a:pt x="646569" y="1155687"/>
                </a:lnTo>
                <a:lnTo>
                  <a:pt x="698728" y="1159065"/>
                </a:lnTo>
                <a:lnTo>
                  <a:pt x="750862" y="1155687"/>
                </a:lnTo>
                <a:lnTo>
                  <a:pt x="802398" y="1146136"/>
                </a:lnTo>
                <a:lnTo>
                  <a:pt x="852932" y="1131265"/>
                </a:lnTo>
                <a:lnTo>
                  <a:pt x="902030" y="1111923"/>
                </a:lnTo>
                <a:lnTo>
                  <a:pt x="949274" y="1088961"/>
                </a:lnTo>
                <a:lnTo>
                  <a:pt x="994244" y="1063256"/>
                </a:lnTo>
                <a:lnTo>
                  <a:pt x="999248" y="1060450"/>
                </a:lnTo>
                <a:lnTo>
                  <a:pt x="999248" y="919035"/>
                </a:lnTo>
                <a:lnTo>
                  <a:pt x="999248" y="759002"/>
                </a:lnTo>
                <a:lnTo>
                  <a:pt x="999248" y="617791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74012" y="2192819"/>
            <a:ext cx="930910" cy="930910"/>
          </a:xfrm>
          <a:custGeom>
            <a:avLst/>
            <a:gdLst/>
            <a:ahLst/>
            <a:cxnLst/>
            <a:rect l="l" t="t" r="r" b="b"/>
            <a:pathLst>
              <a:path w="930909" h="930910">
                <a:moveTo>
                  <a:pt x="292709" y="335064"/>
                </a:moveTo>
                <a:lnTo>
                  <a:pt x="115570" y="157835"/>
                </a:lnTo>
                <a:lnTo>
                  <a:pt x="84048" y="197942"/>
                </a:lnTo>
                <a:lnTo>
                  <a:pt x="57251" y="240982"/>
                </a:lnTo>
                <a:lnTo>
                  <a:pt x="35356" y="286562"/>
                </a:lnTo>
                <a:lnTo>
                  <a:pt x="18529" y="334251"/>
                </a:lnTo>
                <a:lnTo>
                  <a:pt x="6946" y="383628"/>
                </a:lnTo>
                <a:lnTo>
                  <a:pt x="800" y="434276"/>
                </a:lnTo>
                <a:lnTo>
                  <a:pt x="24193" y="435076"/>
                </a:lnTo>
                <a:lnTo>
                  <a:pt x="73152" y="432181"/>
                </a:lnTo>
                <a:lnTo>
                  <a:pt x="121081" y="423545"/>
                </a:lnTo>
                <a:lnTo>
                  <a:pt x="167487" y="409321"/>
                </a:lnTo>
                <a:lnTo>
                  <a:pt x="211886" y="389724"/>
                </a:lnTo>
                <a:lnTo>
                  <a:pt x="253784" y="364909"/>
                </a:lnTo>
                <a:lnTo>
                  <a:pt x="292709" y="335064"/>
                </a:lnTo>
                <a:close/>
              </a:path>
              <a:path w="930909" h="930910">
                <a:moveTo>
                  <a:pt x="422478" y="465074"/>
                </a:moveTo>
                <a:lnTo>
                  <a:pt x="334708" y="377266"/>
                </a:lnTo>
                <a:lnTo>
                  <a:pt x="296456" y="407720"/>
                </a:lnTo>
                <a:lnTo>
                  <a:pt x="255536" y="433857"/>
                </a:lnTo>
                <a:lnTo>
                  <a:pt x="212305" y="455561"/>
                </a:lnTo>
                <a:lnTo>
                  <a:pt x="167119" y="472668"/>
                </a:lnTo>
                <a:lnTo>
                  <a:pt x="120370" y="485051"/>
                </a:lnTo>
                <a:lnTo>
                  <a:pt x="72402" y="492569"/>
                </a:lnTo>
                <a:lnTo>
                  <a:pt x="0" y="495084"/>
                </a:lnTo>
                <a:lnTo>
                  <a:pt x="6007" y="546061"/>
                </a:lnTo>
                <a:lnTo>
                  <a:pt x="17513" y="595769"/>
                </a:lnTo>
                <a:lnTo>
                  <a:pt x="34340" y="643775"/>
                </a:lnTo>
                <a:lnTo>
                  <a:pt x="56299" y="689660"/>
                </a:lnTo>
                <a:lnTo>
                  <a:pt x="83235" y="732980"/>
                </a:lnTo>
                <a:lnTo>
                  <a:pt x="114973" y="773328"/>
                </a:lnTo>
                <a:lnTo>
                  <a:pt x="422478" y="465074"/>
                </a:lnTo>
                <a:close/>
              </a:path>
              <a:path w="930909" h="930910">
                <a:moveTo>
                  <a:pt x="435076" y="8001"/>
                </a:moveTo>
                <a:lnTo>
                  <a:pt x="433870" y="165"/>
                </a:lnTo>
                <a:lnTo>
                  <a:pt x="383235" y="6286"/>
                </a:lnTo>
                <a:lnTo>
                  <a:pt x="333883" y="17856"/>
                </a:lnTo>
                <a:lnTo>
                  <a:pt x="286207" y="34709"/>
                </a:lnTo>
                <a:lnTo>
                  <a:pt x="240639" y="56642"/>
                </a:lnTo>
                <a:lnTo>
                  <a:pt x="197624" y="83464"/>
                </a:lnTo>
                <a:lnTo>
                  <a:pt x="157556" y="115011"/>
                </a:lnTo>
                <a:lnTo>
                  <a:pt x="335102" y="292252"/>
                </a:lnTo>
                <a:lnTo>
                  <a:pt x="364934" y="253314"/>
                </a:lnTo>
                <a:lnTo>
                  <a:pt x="389737" y="211404"/>
                </a:lnTo>
                <a:lnTo>
                  <a:pt x="409333" y="166992"/>
                </a:lnTo>
                <a:lnTo>
                  <a:pt x="423545" y="120586"/>
                </a:lnTo>
                <a:lnTo>
                  <a:pt x="432181" y="72644"/>
                </a:lnTo>
                <a:lnTo>
                  <a:pt x="435076" y="23660"/>
                </a:lnTo>
                <a:lnTo>
                  <a:pt x="435076" y="8001"/>
                </a:lnTo>
                <a:close/>
              </a:path>
              <a:path w="930909" h="930910">
                <a:moveTo>
                  <a:pt x="547243" y="589292"/>
                </a:moveTo>
                <a:lnTo>
                  <a:pt x="465467" y="507479"/>
                </a:lnTo>
                <a:lnTo>
                  <a:pt x="157949" y="815124"/>
                </a:lnTo>
                <a:lnTo>
                  <a:pt x="197485" y="846353"/>
                </a:lnTo>
                <a:lnTo>
                  <a:pt x="239903" y="872959"/>
                </a:lnTo>
                <a:lnTo>
                  <a:pt x="284822" y="894778"/>
                </a:lnTo>
                <a:lnTo>
                  <a:pt x="331825" y="911618"/>
                </a:lnTo>
                <a:lnTo>
                  <a:pt x="380517" y="923340"/>
                </a:lnTo>
                <a:lnTo>
                  <a:pt x="430479" y="929741"/>
                </a:lnTo>
                <a:lnTo>
                  <a:pt x="429475" y="900544"/>
                </a:lnTo>
                <a:lnTo>
                  <a:pt x="431990" y="851700"/>
                </a:lnTo>
                <a:lnTo>
                  <a:pt x="439508" y="803706"/>
                </a:lnTo>
                <a:lnTo>
                  <a:pt x="451891" y="756932"/>
                </a:lnTo>
                <a:lnTo>
                  <a:pt x="468985" y="711746"/>
                </a:lnTo>
                <a:lnTo>
                  <a:pt x="490664" y="668489"/>
                </a:lnTo>
                <a:lnTo>
                  <a:pt x="516801" y="627557"/>
                </a:lnTo>
                <a:lnTo>
                  <a:pt x="547243" y="589292"/>
                </a:lnTo>
                <a:close/>
              </a:path>
              <a:path w="930909" h="930910">
                <a:moveTo>
                  <a:pt x="772972" y="115011"/>
                </a:moveTo>
                <a:lnTo>
                  <a:pt x="732650" y="83261"/>
                </a:lnTo>
                <a:lnTo>
                  <a:pt x="689343" y="56299"/>
                </a:lnTo>
                <a:lnTo>
                  <a:pt x="643483" y="34315"/>
                </a:lnTo>
                <a:lnTo>
                  <a:pt x="595490" y="17475"/>
                </a:lnTo>
                <a:lnTo>
                  <a:pt x="545807" y="5981"/>
                </a:lnTo>
                <a:lnTo>
                  <a:pt x="494855" y="0"/>
                </a:lnTo>
                <a:lnTo>
                  <a:pt x="495452" y="23660"/>
                </a:lnTo>
                <a:lnTo>
                  <a:pt x="492937" y="72478"/>
                </a:lnTo>
                <a:lnTo>
                  <a:pt x="485419" y="120446"/>
                </a:lnTo>
                <a:lnTo>
                  <a:pt x="473049" y="167220"/>
                </a:lnTo>
                <a:lnTo>
                  <a:pt x="455942" y="212407"/>
                </a:lnTo>
                <a:lnTo>
                  <a:pt x="434263" y="255651"/>
                </a:lnTo>
                <a:lnTo>
                  <a:pt x="408127" y="296595"/>
                </a:lnTo>
                <a:lnTo>
                  <a:pt x="377685" y="334860"/>
                </a:lnTo>
                <a:lnTo>
                  <a:pt x="465467" y="422071"/>
                </a:lnTo>
                <a:lnTo>
                  <a:pt x="772972" y="115011"/>
                </a:lnTo>
                <a:close/>
              </a:path>
              <a:path w="930909" h="930910">
                <a:moveTo>
                  <a:pt x="773379" y="815124"/>
                </a:moveTo>
                <a:lnTo>
                  <a:pt x="589826" y="631901"/>
                </a:lnTo>
                <a:lnTo>
                  <a:pt x="559993" y="670839"/>
                </a:lnTo>
                <a:lnTo>
                  <a:pt x="535190" y="712762"/>
                </a:lnTo>
                <a:lnTo>
                  <a:pt x="515581" y="757186"/>
                </a:lnTo>
                <a:lnTo>
                  <a:pt x="501383" y="803605"/>
                </a:lnTo>
                <a:lnTo>
                  <a:pt x="492747" y="851560"/>
                </a:lnTo>
                <a:lnTo>
                  <a:pt x="489864" y="900544"/>
                </a:lnTo>
                <a:lnTo>
                  <a:pt x="490448" y="923074"/>
                </a:lnTo>
                <a:lnTo>
                  <a:pt x="491261" y="930541"/>
                </a:lnTo>
                <a:lnTo>
                  <a:pt x="542950" y="924864"/>
                </a:lnTo>
                <a:lnTo>
                  <a:pt x="593369" y="913511"/>
                </a:lnTo>
                <a:lnTo>
                  <a:pt x="642061" y="896683"/>
                </a:lnTo>
                <a:lnTo>
                  <a:pt x="688594" y="874547"/>
                </a:lnTo>
                <a:lnTo>
                  <a:pt x="732510" y="847305"/>
                </a:lnTo>
                <a:lnTo>
                  <a:pt x="773379" y="815124"/>
                </a:lnTo>
                <a:close/>
              </a:path>
              <a:path w="930909" h="930910">
                <a:moveTo>
                  <a:pt x="929982" y="429069"/>
                </a:moveTo>
                <a:lnTo>
                  <a:pt x="923531" y="379095"/>
                </a:lnTo>
                <a:lnTo>
                  <a:pt x="911809" y="330390"/>
                </a:lnTo>
                <a:lnTo>
                  <a:pt x="894969" y="283362"/>
                </a:lnTo>
                <a:lnTo>
                  <a:pt x="873175" y="238417"/>
                </a:lnTo>
                <a:lnTo>
                  <a:pt x="846582" y="195973"/>
                </a:lnTo>
                <a:lnTo>
                  <a:pt x="815365" y="156438"/>
                </a:lnTo>
                <a:lnTo>
                  <a:pt x="507847" y="465074"/>
                </a:lnTo>
                <a:lnTo>
                  <a:pt x="589622" y="546887"/>
                </a:lnTo>
                <a:lnTo>
                  <a:pt x="627875" y="516432"/>
                </a:lnTo>
                <a:lnTo>
                  <a:pt x="668782" y="490296"/>
                </a:lnTo>
                <a:lnTo>
                  <a:pt x="712012" y="468591"/>
                </a:lnTo>
                <a:lnTo>
                  <a:pt x="757174" y="451485"/>
                </a:lnTo>
                <a:lnTo>
                  <a:pt x="803922" y="439102"/>
                </a:lnTo>
                <a:lnTo>
                  <a:pt x="851865" y="431584"/>
                </a:lnTo>
                <a:lnTo>
                  <a:pt x="929982" y="429069"/>
                </a:lnTo>
                <a:close/>
              </a:path>
              <a:path w="930909" h="930910">
                <a:moveTo>
                  <a:pt x="930643" y="490080"/>
                </a:moveTo>
                <a:lnTo>
                  <a:pt x="851738" y="491959"/>
                </a:lnTo>
                <a:lnTo>
                  <a:pt x="803833" y="500608"/>
                </a:lnTo>
                <a:lnTo>
                  <a:pt x="757440" y="514819"/>
                </a:lnTo>
                <a:lnTo>
                  <a:pt x="713041" y="534428"/>
                </a:lnTo>
                <a:lnTo>
                  <a:pt x="671144" y="559244"/>
                </a:lnTo>
                <a:lnTo>
                  <a:pt x="632218" y="589102"/>
                </a:lnTo>
                <a:lnTo>
                  <a:pt x="815365" y="772325"/>
                </a:lnTo>
                <a:lnTo>
                  <a:pt x="847521" y="731443"/>
                </a:lnTo>
                <a:lnTo>
                  <a:pt x="874750" y="687501"/>
                </a:lnTo>
                <a:lnTo>
                  <a:pt x="896861" y="640943"/>
                </a:lnTo>
                <a:lnTo>
                  <a:pt x="913676" y="592226"/>
                </a:lnTo>
                <a:lnTo>
                  <a:pt x="925004" y="541794"/>
                </a:lnTo>
                <a:lnTo>
                  <a:pt x="930643" y="49008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37221" y="3348193"/>
            <a:ext cx="139700" cy="334010"/>
          </a:xfrm>
          <a:custGeom>
            <a:avLst/>
            <a:gdLst/>
            <a:ahLst/>
            <a:cxnLst/>
            <a:rect l="l" t="t" r="r" b="b"/>
            <a:pathLst>
              <a:path w="139700" h="334010">
                <a:moveTo>
                  <a:pt x="139484" y="0"/>
                </a:moveTo>
                <a:lnTo>
                  <a:pt x="108565" y="24826"/>
                </a:lnTo>
                <a:lnTo>
                  <a:pt x="78739" y="50926"/>
                </a:lnTo>
                <a:lnTo>
                  <a:pt x="50044" y="78266"/>
                </a:lnTo>
                <a:lnTo>
                  <a:pt x="22518" y="106815"/>
                </a:lnTo>
                <a:lnTo>
                  <a:pt x="0" y="166824"/>
                </a:lnTo>
                <a:lnTo>
                  <a:pt x="5629" y="198413"/>
                </a:lnTo>
                <a:lnTo>
                  <a:pt x="50192" y="255220"/>
                </a:lnTo>
                <a:lnTo>
                  <a:pt x="78933" y="282503"/>
                </a:lnTo>
                <a:lnTo>
                  <a:pt x="108708" y="308655"/>
                </a:lnTo>
                <a:lnTo>
                  <a:pt x="139484" y="333648"/>
                </a:lnTo>
                <a:lnTo>
                  <a:pt x="139484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936483" y="3348393"/>
            <a:ext cx="139700" cy="333375"/>
          </a:xfrm>
          <a:custGeom>
            <a:avLst/>
            <a:gdLst/>
            <a:ahLst/>
            <a:cxnLst/>
            <a:rect l="l" t="t" r="r" b="b"/>
            <a:pathLst>
              <a:path w="139700" h="333375">
                <a:moveTo>
                  <a:pt x="0" y="0"/>
                </a:moveTo>
                <a:lnTo>
                  <a:pt x="0" y="333248"/>
                </a:lnTo>
                <a:lnTo>
                  <a:pt x="30573" y="308031"/>
                </a:lnTo>
                <a:lnTo>
                  <a:pt x="60113" y="281634"/>
                </a:lnTo>
                <a:lnTo>
                  <a:pt x="88589" y="254090"/>
                </a:lnTo>
                <a:lnTo>
                  <a:pt x="115966" y="225432"/>
                </a:lnTo>
                <a:lnTo>
                  <a:pt x="133586" y="197470"/>
                </a:lnTo>
                <a:lnTo>
                  <a:pt x="139459" y="166017"/>
                </a:lnTo>
                <a:lnTo>
                  <a:pt x="133586" y="134568"/>
                </a:lnTo>
                <a:lnTo>
                  <a:pt x="88607" y="78210"/>
                </a:lnTo>
                <a:lnTo>
                  <a:pt x="60138" y="50951"/>
                </a:lnTo>
                <a:lnTo>
                  <a:pt x="30591" y="24870"/>
                </a:lnTo>
                <a:lnTo>
                  <a:pt x="0" y="0"/>
                </a:lnTo>
                <a:close/>
              </a:path>
            </a:pathLst>
          </a:custGeom>
          <a:solidFill>
            <a:srgbClr val="1B57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462140" y="4517897"/>
            <a:ext cx="4315460" cy="144843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ct val="92000"/>
              </a:lnSpc>
              <a:spcBef>
                <a:spcPts val="305"/>
              </a:spcBef>
            </a:pPr>
            <a:r>
              <a:rPr sz="2000" dirty="0">
                <a:latin typeface="Calibri" panose="020F0502020204030204"/>
                <a:cs typeface="Calibri" panose="020F0502020204030204"/>
              </a:rPr>
              <a:t>In 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this case </a:t>
            </a:r>
            <a:r>
              <a:rPr sz="2000" spc="-30" dirty="0">
                <a:latin typeface="Calibri" panose="020F0502020204030204"/>
                <a:cs typeface="Calibri" panose="020F0502020204030204"/>
              </a:rPr>
              <a:t>study, 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there </a:t>
            </a:r>
            <a:r>
              <a:rPr sz="2000" spc="-10" dirty="0">
                <a:latin typeface="Calibri" panose="020F0502020204030204"/>
                <a:cs typeface="Calibri" panose="020F0502020204030204"/>
              </a:rPr>
              <a:t>are </a:t>
            </a:r>
            <a:r>
              <a:rPr sz="2000" dirty="0">
                <a:latin typeface="Calibri" panose="020F0502020204030204"/>
                <a:cs typeface="Calibri" panose="020F0502020204030204"/>
              </a:rPr>
              <a:t>2 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tables </a:t>
            </a:r>
            <a:r>
              <a:rPr sz="2000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10" dirty="0">
                <a:latin typeface="Calibri" panose="020F0502020204030204"/>
                <a:cs typeface="Calibri" panose="020F0502020204030204"/>
              </a:rPr>
              <a:t>athlete_events 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(consisting </a:t>
            </a:r>
            <a:r>
              <a:rPr sz="2000" dirty="0">
                <a:latin typeface="Calibri" panose="020F0502020204030204"/>
                <a:cs typeface="Calibri" panose="020F0502020204030204"/>
              </a:rPr>
              <a:t>of </a:t>
            </a:r>
            <a:r>
              <a:rPr sz="2000" spc="-10" dirty="0">
                <a:latin typeface="Calibri" panose="020F0502020204030204"/>
                <a:cs typeface="Calibri" panose="020F0502020204030204"/>
              </a:rPr>
              <a:t>athlete </a:t>
            </a:r>
            <a:r>
              <a:rPr sz="2000" dirty="0">
                <a:latin typeface="Calibri" panose="020F0502020204030204"/>
                <a:cs typeface="Calibri" panose="020F0502020204030204"/>
              </a:rPr>
              <a:t>and </a:t>
            </a:r>
            <a:r>
              <a:rPr sz="20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latin typeface="Calibri" panose="020F0502020204030204"/>
                <a:cs typeface="Calibri" panose="020F0502020204030204"/>
              </a:rPr>
              <a:t>the </a:t>
            </a:r>
            <a:r>
              <a:rPr sz="2000" spc="-15" dirty="0">
                <a:latin typeface="Calibri" panose="020F0502020204030204"/>
                <a:cs typeface="Calibri" panose="020F0502020204030204"/>
              </a:rPr>
              <a:t>event 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details with </a:t>
            </a:r>
            <a:r>
              <a:rPr sz="2000" dirty="0">
                <a:latin typeface="Calibri" panose="020F0502020204030204"/>
                <a:cs typeface="Calibri" panose="020F0502020204030204"/>
              </a:rPr>
              <a:t>271116 </a:t>
            </a:r>
            <a:r>
              <a:rPr sz="2000" spc="-15" dirty="0">
                <a:latin typeface="Calibri" panose="020F0502020204030204"/>
                <a:cs typeface="Calibri" panose="020F0502020204030204"/>
              </a:rPr>
              <a:t>rows) </a:t>
            </a:r>
            <a:r>
              <a:rPr sz="2000" dirty="0">
                <a:latin typeface="Calibri" panose="020F0502020204030204"/>
                <a:cs typeface="Calibri" panose="020F0502020204030204"/>
              </a:rPr>
              <a:t>and </a:t>
            </a:r>
            <a:r>
              <a:rPr sz="2000" spc="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noc_regions</a:t>
            </a:r>
            <a:r>
              <a:rPr sz="20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(consisting</a:t>
            </a:r>
            <a:r>
              <a:rPr sz="20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latin typeface="Calibri" panose="020F0502020204030204"/>
                <a:cs typeface="Calibri" panose="020F0502020204030204"/>
              </a:rPr>
              <a:t>Noc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latin typeface="Calibri" panose="020F0502020204030204"/>
                <a:cs typeface="Calibri" panose="020F0502020204030204"/>
              </a:rPr>
              <a:t>and</a:t>
            </a:r>
            <a:r>
              <a:rPr sz="20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region</a:t>
            </a:r>
            <a:r>
              <a:rPr sz="20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latin typeface="Calibri" panose="020F0502020204030204"/>
                <a:cs typeface="Calibri" panose="020F0502020204030204"/>
              </a:rPr>
              <a:t>in </a:t>
            </a:r>
            <a:r>
              <a:rPr sz="2000" spc="-440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latin typeface="Calibri" panose="020F0502020204030204"/>
                <a:cs typeface="Calibri" panose="020F0502020204030204"/>
              </a:rPr>
              <a:t>which</a:t>
            </a:r>
            <a:r>
              <a:rPr sz="20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dirty="0">
                <a:latin typeface="Calibri" panose="020F0502020204030204"/>
                <a:cs typeface="Calibri" panose="020F0502020204030204"/>
              </a:rPr>
              <a:t>the</a:t>
            </a:r>
            <a:r>
              <a:rPr sz="20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15" dirty="0">
                <a:latin typeface="Calibri" panose="020F0502020204030204"/>
                <a:cs typeface="Calibri" panose="020F0502020204030204"/>
              </a:rPr>
              <a:t>event</a:t>
            </a:r>
            <a:r>
              <a:rPr sz="2000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will</a:t>
            </a:r>
            <a:r>
              <a:rPr sz="20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20" dirty="0">
                <a:latin typeface="Calibri" panose="020F0502020204030204"/>
                <a:cs typeface="Calibri" panose="020F0502020204030204"/>
              </a:rPr>
              <a:t>take</a:t>
            </a:r>
            <a:r>
              <a:rPr sz="20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000" spc="-5" dirty="0">
                <a:latin typeface="Calibri" panose="020F0502020204030204"/>
                <a:cs typeface="Calibri" panose="020F0502020204030204"/>
              </a:rPr>
              <a:t>place).</a:t>
            </a:r>
            <a:endParaRPr sz="20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16152"/>
            <a:ext cx="196850" cy="673735"/>
          </a:xfrm>
          <a:custGeom>
            <a:avLst/>
            <a:gdLst/>
            <a:ahLst/>
            <a:cxnLst/>
            <a:rect l="l" t="t" r="r" b="b"/>
            <a:pathLst>
              <a:path w="196850" h="673735">
                <a:moveTo>
                  <a:pt x="196596" y="0"/>
                </a:moveTo>
                <a:lnTo>
                  <a:pt x="0" y="0"/>
                </a:lnTo>
                <a:lnTo>
                  <a:pt x="0" y="673608"/>
                </a:lnTo>
                <a:lnTo>
                  <a:pt x="196596" y="673608"/>
                </a:lnTo>
                <a:lnTo>
                  <a:pt x="196596" y="0"/>
                </a:lnTo>
                <a:close/>
              </a:path>
            </a:pathLst>
          </a:custGeom>
          <a:solidFill>
            <a:srgbClr val="4E85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8224" y="1216152"/>
            <a:ext cx="195580" cy="673735"/>
          </a:xfrm>
          <a:custGeom>
            <a:avLst/>
            <a:gdLst/>
            <a:ahLst/>
            <a:cxnLst/>
            <a:rect l="l" t="t" r="r" b="b"/>
            <a:pathLst>
              <a:path w="195579" h="673735">
                <a:moveTo>
                  <a:pt x="195072" y="0"/>
                </a:moveTo>
                <a:lnTo>
                  <a:pt x="0" y="0"/>
                </a:lnTo>
                <a:lnTo>
                  <a:pt x="0" y="673608"/>
                </a:lnTo>
                <a:lnTo>
                  <a:pt x="195072" y="673608"/>
                </a:lnTo>
                <a:lnTo>
                  <a:pt x="195072" y="0"/>
                </a:lnTo>
                <a:close/>
              </a:path>
            </a:pathLst>
          </a:custGeom>
          <a:solidFill>
            <a:srgbClr val="4E854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498348" y="598931"/>
            <a:ext cx="11181715" cy="2169160"/>
            <a:chOff x="498348" y="598931"/>
            <a:chExt cx="11181715" cy="2169160"/>
          </a:xfrm>
        </p:grpSpPr>
        <p:sp>
          <p:nvSpPr>
            <p:cNvPr id="5" name="object 5"/>
            <p:cNvSpPr/>
            <p:nvPr/>
          </p:nvSpPr>
          <p:spPr>
            <a:xfrm>
              <a:off x="534924" y="1216151"/>
              <a:ext cx="105410" cy="673735"/>
            </a:xfrm>
            <a:custGeom>
              <a:avLst/>
              <a:gdLst/>
              <a:ahLst/>
              <a:cxnLst/>
              <a:rect l="l" t="t" r="r" b="b"/>
              <a:pathLst>
                <a:path w="105409" h="673735">
                  <a:moveTo>
                    <a:pt x="0" y="673608"/>
                  </a:moveTo>
                  <a:lnTo>
                    <a:pt x="105156" y="673608"/>
                  </a:lnTo>
                  <a:lnTo>
                    <a:pt x="105156" y="0"/>
                  </a:lnTo>
                  <a:lnTo>
                    <a:pt x="0" y="0"/>
                  </a:lnTo>
                  <a:lnTo>
                    <a:pt x="0" y="673608"/>
                  </a:lnTo>
                  <a:close/>
                </a:path>
              </a:pathLst>
            </a:custGeom>
            <a:solidFill>
              <a:srgbClr val="4E85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8348" y="598931"/>
              <a:ext cx="11181588" cy="216865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40080" y="614172"/>
            <a:ext cx="10907395" cy="189483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98145" rIns="0" bIns="0" rtlCol="0">
            <a:spAutoFit/>
          </a:bodyPr>
          <a:lstStyle/>
          <a:p>
            <a:pPr marL="494665" marR="1461135">
              <a:lnSpc>
                <a:spcPts val="4320"/>
              </a:lnSpc>
              <a:spcBef>
                <a:spcPts val="3135"/>
              </a:spcBef>
            </a:pPr>
            <a:r>
              <a:rPr spc="-80" dirty="0"/>
              <a:t>Important</a:t>
            </a:r>
            <a:r>
              <a:rPr dirty="0"/>
              <a:t> </a:t>
            </a:r>
            <a:r>
              <a:rPr spc="-110" dirty="0"/>
              <a:t>factors</a:t>
            </a:r>
            <a:r>
              <a:rPr spc="-15" dirty="0"/>
              <a:t> </a:t>
            </a:r>
            <a:r>
              <a:rPr spc="-75" dirty="0"/>
              <a:t>forming</a:t>
            </a:r>
            <a:r>
              <a:rPr spc="15" dirty="0"/>
              <a:t> </a:t>
            </a:r>
            <a:r>
              <a:rPr spc="-229" dirty="0"/>
              <a:t>a</a:t>
            </a:r>
            <a:r>
              <a:rPr spc="-5" dirty="0"/>
              <a:t> </a:t>
            </a:r>
            <a:r>
              <a:rPr spc="-125" dirty="0"/>
              <a:t>general</a:t>
            </a:r>
            <a:r>
              <a:rPr spc="15" dirty="0"/>
              <a:t> </a:t>
            </a:r>
            <a:r>
              <a:rPr spc="-105" dirty="0"/>
              <a:t>trend </a:t>
            </a:r>
            <a:r>
              <a:rPr spc="-985" dirty="0"/>
              <a:t> </a:t>
            </a:r>
            <a:r>
              <a:rPr spc="-120" dirty="0"/>
              <a:t>among</a:t>
            </a:r>
            <a:r>
              <a:rPr spc="10" dirty="0"/>
              <a:t> </a:t>
            </a:r>
            <a:r>
              <a:rPr spc="-70" dirty="0"/>
              <a:t>the</a:t>
            </a:r>
            <a:r>
              <a:rPr dirty="0"/>
              <a:t> </a:t>
            </a:r>
            <a:r>
              <a:rPr spc="-114" dirty="0"/>
              <a:t>athletes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23899" y="2679166"/>
            <a:ext cx="6168390" cy="3640454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870"/>
              </a:spcBef>
              <a:buFont typeface="Arial MT"/>
              <a:buChar char="•"/>
              <a:tabLst>
                <a:tab pos="240665" algn="l"/>
                <a:tab pos="241935" algn="l"/>
              </a:tabLst>
            </a:pPr>
            <a:r>
              <a:rPr sz="2000" spc="-75" dirty="0">
                <a:latin typeface="Palatino Linotype" panose="02040502050505030304"/>
                <a:cs typeface="Palatino Linotype" panose="02040502050505030304"/>
              </a:rPr>
              <a:t>Athlete’s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60" dirty="0">
                <a:latin typeface="Palatino Linotype" panose="02040502050505030304"/>
                <a:cs typeface="Palatino Linotype" panose="02040502050505030304"/>
              </a:rPr>
              <a:t>Gender</a:t>
            </a:r>
            <a:endParaRPr sz="2000">
              <a:latin typeface="Palatino Linotype" panose="02040502050505030304"/>
              <a:cs typeface="Palatino Linotype" panose="02040502050505030304"/>
            </a:endParaRPr>
          </a:p>
          <a:p>
            <a:pPr marL="241300" indent="-22923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240665" algn="l"/>
                <a:tab pos="241935" algn="l"/>
              </a:tabLst>
            </a:pPr>
            <a:r>
              <a:rPr sz="2000" spc="-90" dirty="0">
                <a:latin typeface="Palatino Linotype" panose="02040502050505030304"/>
                <a:cs typeface="Palatino Linotype" panose="02040502050505030304"/>
              </a:rPr>
              <a:t>Medals</a:t>
            </a:r>
            <a:r>
              <a:rPr sz="2000" spc="-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5" dirty="0">
                <a:latin typeface="Palatino Linotype" panose="02040502050505030304"/>
                <a:cs typeface="Palatino Linotype" panose="02040502050505030304"/>
              </a:rPr>
              <a:t>attained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95" dirty="0">
                <a:latin typeface="Palatino Linotype" panose="02040502050505030304"/>
                <a:cs typeface="Palatino Linotype" panose="02040502050505030304"/>
              </a:rPr>
              <a:t>by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90" dirty="0">
                <a:latin typeface="Palatino Linotype" panose="02040502050505030304"/>
                <a:cs typeface="Palatino Linotype" panose="02040502050505030304"/>
              </a:rPr>
              <a:t>various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5" dirty="0">
                <a:latin typeface="Palatino Linotype" panose="02040502050505030304"/>
                <a:cs typeface="Palatino Linotype" panose="02040502050505030304"/>
              </a:rPr>
              <a:t>athletes</a:t>
            </a:r>
            <a:endParaRPr sz="2000">
              <a:latin typeface="Palatino Linotype" panose="02040502050505030304"/>
              <a:cs typeface="Palatino Linotype" panose="02040502050505030304"/>
            </a:endParaRPr>
          </a:p>
          <a:p>
            <a:pPr marL="241300" indent="-229235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40665" algn="l"/>
                <a:tab pos="241935" algn="l"/>
              </a:tabLst>
            </a:pPr>
            <a:r>
              <a:rPr sz="2000" spc="-17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2000" spc="-120" dirty="0">
                <a:latin typeface="Palatino Linotype" panose="02040502050505030304"/>
                <a:cs typeface="Palatino Linotype" panose="02040502050505030304"/>
              </a:rPr>
              <a:t>g</a:t>
            </a:r>
            <a:r>
              <a:rPr sz="2000" spc="-75" dirty="0">
                <a:latin typeface="Palatino Linotype" panose="02040502050505030304"/>
                <a:cs typeface="Palatino Linotype" panose="02040502050505030304"/>
              </a:rPr>
              <a:t>e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o</a:t>
            </a:r>
            <a:r>
              <a:rPr sz="2000" spc="-25" dirty="0">
                <a:latin typeface="Palatino Linotype" panose="02040502050505030304"/>
                <a:cs typeface="Palatino Linotype" panose="02040502050505030304"/>
              </a:rPr>
              <a:t>f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5" dirty="0">
                <a:latin typeface="Palatino Linotype" panose="02040502050505030304"/>
                <a:cs typeface="Palatino Linotype" panose="02040502050505030304"/>
              </a:rPr>
              <a:t>athletes</a:t>
            </a:r>
            <a:endParaRPr sz="2000">
              <a:latin typeface="Palatino Linotype" panose="02040502050505030304"/>
              <a:cs typeface="Palatino Linotype" panose="02040502050505030304"/>
            </a:endParaRPr>
          </a:p>
          <a:p>
            <a:pPr marL="241300" indent="-229235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40665" algn="l"/>
                <a:tab pos="241935" algn="l"/>
              </a:tabLst>
            </a:pPr>
            <a:r>
              <a:rPr sz="2000" spc="-110" dirty="0">
                <a:latin typeface="Palatino Linotype" panose="02040502050505030304"/>
                <a:cs typeface="Palatino Linotype" panose="02040502050505030304"/>
              </a:rPr>
              <a:t>Team</a:t>
            </a:r>
            <a:endParaRPr sz="2000">
              <a:latin typeface="Palatino Linotype" panose="02040502050505030304"/>
              <a:cs typeface="Palatino Linotype" panose="02040502050505030304"/>
            </a:endParaRPr>
          </a:p>
          <a:p>
            <a:pPr marL="241300" indent="-22923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240665" algn="l"/>
                <a:tab pos="241935" algn="l"/>
              </a:tabLst>
            </a:pPr>
            <a:r>
              <a:rPr sz="2000" spc="-65" dirty="0">
                <a:latin typeface="Palatino Linotype" panose="02040502050505030304"/>
                <a:cs typeface="Palatino Linotype" panose="02040502050505030304"/>
              </a:rPr>
              <a:t>Female</a:t>
            </a:r>
            <a:r>
              <a:rPr sz="2000" spc="-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5" dirty="0">
                <a:latin typeface="Palatino Linotype" panose="02040502050505030304"/>
                <a:cs typeface="Palatino Linotype" panose="02040502050505030304"/>
              </a:rPr>
              <a:t>athletes</a:t>
            </a:r>
            <a:r>
              <a:rPr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5" dirty="0">
                <a:latin typeface="Palatino Linotype" panose="02040502050505030304"/>
                <a:cs typeface="Palatino Linotype" panose="02040502050505030304"/>
              </a:rPr>
              <a:t>participation</a:t>
            </a:r>
            <a:r>
              <a:rPr sz="2000" spc="-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0" dirty="0">
                <a:latin typeface="Palatino Linotype" panose="02040502050505030304"/>
                <a:cs typeface="Palatino Linotype" panose="02040502050505030304"/>
              </a:rPr>
              <a:t>evolution</a:t>
            </a:r>
            <a:r>
              <a:rPr sz="2000" spc="-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65" dirty="0">
                <a:latin typeface="Palatino Linotype" panose="02040502050505030304"/>
                <a:cs typeface="Palatino Linotype" panose="02040502050505030304"/>
              </a:rPr>
              <a:t>olympics</a:t>
            </a:r>
            <a:endParaRPr sz="2000">
              <a:latin typeface="Palatino Linotype" panose="02040502050505030304"/>
              <a:cs typeface="Palatino Linotype" panose="02040502050505030304"/>
            </a:endParaRPr>
          </a:p>
          <a:p>
            <a:pPr marL="241300" indent="-229235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240665" algn="l"/>
                <a:tab pos="241935" algn="l"/>
              </a:tabLst>
            </a:pPr>
            <a:r>
              <a:rPr sz="2000" spc="-70" dirty="0">
                <a:latin typeface="Palatino Linotype" panose="02040502050505030304"/>
                <a:cs typeface="Palatino Linotype" panose="02040502050505030304"/>
              </a:rPr>
              <a:t>Season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5" dirty="0">
                <a:latin typeface="Palatino Linotype" panose="02040502050505030304"/>
                <a:cs typeface="Palatino Linotype" panose="02040502050505030304"/>
              </a:rPr>
              <a:t>(Summer</a:t>
            </a:r>
            <a:r>
              <a:rPr sz="2000" spc="-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or</a:t>
            </a:r>
            <a:r>
              <a:rPr sz="2000" spc="-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5" dirty="0">
                <a:latin typeface="Palatino Linotype" panose="02040502050505030304"/>
                <a:cs typeface="Palatino Linotype" panose="02040502050505030304"/>
              </a:rPr>
              <a:t>Winter)</a:t>
            </a:r>
            <a:endParaRPr sz="2000">
              <a:latin typeface="Palatino Linotype" panose="02040502050505030304"/>
              <a:cs typeface="Palatino Linotype" panose="02040502050505030304"/>
            </a:endParaRPr>
          </a:p>
          <a:p>
            <a:pPr marL="241300" indent="-229235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240665" algn="l"/>
                <a:tab pos="241935" algn="l"/>
              </a:tabLst>
            </a:pPr>
            <a:r>
              <a:rPr sz="2000" spc="-45" dirty="0">
                <a:latin typeface="Palatino Linotype" panose="02040502050505030304"/>
                <a:cs typeface="Palatino Linotype" panose="02040502050505030304"/>
              </a:rPr>
              <a:t>City</a:t>
            </a:r>
            <a:r>
              <a:rPr sz="20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0" dirty="0">
                <a:latin typeface="Palatino Linotype" panose="02040502050505030304"/>
                <a:cs typeface="Palatino Linotype" panose="02040502050505030304"/>
              </a:rPr>
              <a:t>(suitable</a:t>
            </a:r>
            <a:r>
              <a:rPr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35" dirty="0">
                <a:latin typeface="Palatino Linotype" panose="02040502050505030304"/>
                <a:cs typeface="Palatino Linotype" panose="02040502050505030304"/>
              </a:rPr>
              <a:t>for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5" dirty="0">
                <a:latin typeface="Palatino Linotype" panose="02040502050505030304"/>
                <a:cs typeface="Palatino Linotype" panose="02040502050505030304"/>
              </a:rPr>
              <a:t>multiple</a:t>
            </a:r>
            <a:r>
              <a:rPr sz="2000" spc="-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80" dirty="0">
                <a:latin typeface="Palatino Linotype" panose="02040502050505030304"/>
                <a:cs typeface="Palatino Linotype" panose="02040502050505030304"/>
              </a:rPr>
              <a:t>games)</a:t>
            </a:r>
            <a:endParaRPr sz="2000">
              <a:latin typeface="Palatino Linotype" panose="02040502050505030304"/>
              <a:cs typeface="Palatino Linotype" panose="02040502050505030304"/>
            </a:endParaRPr>
          </a:p>
          <a:p>
            <a:pPr marL="241300" indent="-229235">
              <a:lnSpc>
                <a:spcPct val="100000"/>
              </a:lnSpc>
              <a:spcBef>
                <a:spcPts val="765"/>
              </a:spcBef>
              <a:buFont typeface="Arial MT"/>
              <a:buChar char="•"/>
              <a:tabLst>
                <a:tab pos="240665" algn="l"/>
                <a:tab pos="241935" algn="l"/>
              </a:tabLst>
            </a:pPr>
            <a:r>
              <a:rPr sz="2000" spc="-45" dirty="0">
                <a:latin typeface="Palatino Linotype" panose="02040502050505030304"/>
                <a:cs typeface="Palatino Linotype" panose="02040502050505030304"/>
              </a:rPr>
              <a:t>Sport</a:t>
            </a:r>
            <a:r>
              <a:rPr sz="2000" spc="-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5" dirty="0">
                <a:latin typeface="Palatino Linotype" panose="02040502050505030304"/>
                <a:cs typeface="Palatino Linotype" panose="02040502050505030304"/>
              </a:rPr>
              <a:t>(Most</a:t>
            </a:r>
            <a:r>
              <a:rPr sz="2000" spc="-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70" dirty="0">
                <a:latin typeface="Palatino Linotype" panose="02040502050505030304"/>
                <a:cs typeface="Palatino Linotype" panose="02040502050505030304"/>
              </a:rPr>
              <a:t>popular</a:t>
            </a:r>
            <a:r>
              <a:rPr sz="2000" spc="-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60" dirty="0">
                <a:latin typeface="Palatino Linotype" panose="02040502050505030304"/>
                <a:cs typeface="Palatino Linotype" panose="02040502050505030304"/>
              </a:rPr>
              <a:t>among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0" dirty="0">
                <a:latin typeface="Palatino Linotype" panose="02040502050505030304"/>
                <a:cs typeface="Palatino Linotype" panose="02040502050505030304"/>
              </a:rPr>
              <a:t>Men</a:t>
            </a:r>
            <a:r>
              <a:rPr sz="2000" spc="-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80" dirty="0">
                <a:latin typeface="Palatino Linotype" panose="02040502050505030304"/>
                <a:cs typeface="Palatino Linotype" panose="02040502050505030304"/>
              </a:rPr>
              <a:t>and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70" dirty="0">
                <a:latin typeface="Palatino Linotype" panose="02040502050505030304"/>
                <a:cs typeface="Palatino Linotype" panose="02040502050505030304"/>
              </a:rPr>
              <a:t>Women)</a:t>
            </a:r>
            <a:endParaRPr sz="2000">
              <a:latin typeface="Palatino Linotype" panose="02040502050505030304"/>
              <a:cs typeface="Palatino Linotype" panose="02040502050505030304"/>
            </a:endParaRPr>
          </a:p>
          <a:p>
            <a:pPr marL="241300" indent="-229235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240665" algn="l"/>
                <a:tab pos="241935" algn="l"/>
              </a:tabLst>
            </a:pPr>
            <a:r>
              <a:rPr sz="2000" spc="-50" dirty="0">
                <a:latin typeface="Palatino Linotype" panose="02040502050505030304"/>
                <a:cs typeface="Palatino Linotype" panose="02040502050505030304"/>
              </a:rPr>
              <a:t>Height</a:t>
            </a:r>
            <a:r>
              <a:rPr sz="2000" spc="-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80" dirty="0">
                <a:latin typeface="Palatino Linotype" panose="02040502050505030304"/>
                <a:cs typeface="Palatino Linotype" panose="02040502050505030304"/>
              </a:rPr>
              <a:t>and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85" dirty="0">
                <a:latin typeface="Palatino Linotype" panose="02040502050505030304"/>
                <a:cs typeface="Palatino Linotype" panose="02040502050505030304"/>
              </a:rPr>
              <a:t>Weight</a:t>
            </a:r>
            <a:r>
              <a:rPr sz="2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distribution</a:t>
            </a:r>
            <a:r>
              <a:rPr sz="2000" spc="-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3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35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20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5" dirty="0">
                <a:latin typeface="Palatino Linotype" panose="02040502050505030304"/>
                <a:cs typeface="Palatino Linotype" panose="02040502050505030304"/>
              </a:rPr>
              <a:t>different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5" dirty="0">
                <a:latin typeface="Palatino Linotype" panose="02040502050505030304"/>
                <a:cs typeface="Palatino Linotype" panose="02040502050505030304"/>
              </a:rPr>
              <a:t>athletes</a:t>
            </a:r>
            <a:endParaRPr sz="20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38200" y="6484620"/>
            <a:ext cx="10515600" cy="0"/>
          </a:xfrm>
          <a:custGeom>
            <a:avLst/>
            <a:gdLst/>
            <a:ahLst/>
            <a:cxnLst/>
            <a:rect l="l" t="t" r="r" b="b"/>
            <a:pathLst>
              <a:path w="10515600">
                <a:moveTo>
                  <a:pt x="10515600" y="0"/>
                </a:moveTo>
                <a:lnTo>
                  <a:pt x="0" y="0"/>
                </a:lnTo>
              </a:path>
            </a:pathLst>
          </a:custGeom>
          <a:ln w="57150">
            <a:solidFill>
              <a:srgbClr val="4E85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87374" y="649728"/>
            <a:ext cx="6046826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220" dirty="0"/>
              <a:t>Table</a:t>
            </a:r>
            <a:r>
              <a:rPr sz="5400" spc="-75" dirty="0"/>
              <a:t> </a:t>
            </a:r>
            <a:r>
              <a:rPr sz="5400" spc="-265" dirty="0"/>
              <a:t>Analysis</a:t>
            </a:r>
            <a:endParaRPr sz="5400" dirty="0"/>
          </a:p>
        </p:txBody>
      </p:sp>
      <p:sp>
        <p:nvSpPr>
          <p:cNvPr id="9" name="TextBox 8"/>
          <p:cNvSpPr txBox="1"/>
          <p:nvPr/>
        </p:nvSpPr>
        <p:spPr>
          <a:xfrm>
            <a:off x="1143000" y="2133600"/>
            <a:ext cx="8305800" cy="20646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25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400" spc="-55" dirty="0">
                <a:latin typeface="Palatino Linotype" panose="02040502050505030304"/>
                <a:cs typeface="Palatino Linotype" panose="02040502050505030304"/>
              </a:rPr>
              <a:t>This</a:t>
            </a:r>
            <a:r>
              <a:rPr lang="en-US" sz="24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400" spc="-100" dirty="0">
                <a:latin typeface="Palatino Linotype" panose="02040502050505030304"/>
                <a:cs typeface="Palatino Linotype" panose="02040502050505030304"/>
              </a:rPr>
              <a:t>dataset</a:t>
            </a:r>
            <a:r>
              <a:rPr lang="en-US" sz="2400" spc="-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400" spc="-75" dirty="0">
                <a:latin typeface="Palatino Linotype" panose="02040502050505030304"/>
                <a:cs typeface="Palatino Linotype" panose="02040502050505030304"/>
              </a:rPr>
              <a:t>consists</a:t>
            </a:r>
            <a:r>
              <a:rPr lang="en-US" sz="2400" spc="-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400" spc="-4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lang="en-US" sz="2400" dirty="0">
                <a:latin typeface="Palatino Linotype" panose="02040502050505030304"/>
                <a:cs typeface="Palatino Linotype" panose="02040502050505030304"/>
              </a:rPr>
              <a:t> 2</a:t>
            </a:r>
            <a:r>
              <a:rPr lang="en-US" sz="24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400" spc="-60" dirty="0">
                <a:latin typeface="Palatino Linotype" panose="02040502050505030304"/>
                <a:cs typeface="Palatino Linotype" panose="02040502050505030304"/>
              </a:rPr>
              <a:t>tables.</a:t>
            </a:r>
            <a:endParaRPr lang="en-US" sz="2400" dirty="0">
              <a:latin typeface="Palatino Linotype" panose="02040502050505030304"/>
              <a:cs typeface="Palatino Linotype" panose="02040502050505030304"/>
            </a:endParaRPr>
          </a:p>
          <a:p>
            <a:pPr marL="241300" marR="436880" indent="-228600">
              <a:lnSpc>
                <a:spcPts val="2590"/>
              </a:lnSpc>
              <a:spcBef>
                <a:spcPts val="1050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400" spc="-60" dirty="0">
                <a:latin typeface="Palatino Linotype" panose="02040502050505030304"/>
                <a:cs typeface="Palatino Linotype" panose="02040502050505030304"/>
              </a:rPr>
              <a:t>This</a:t>
            </a:r>
            <a:r>
              <a:rPr lang="en-US" sz="24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400" spc="-100" dirty="0">
                <a:latin typeface="Palatino Linotype" panose="02040502050505030304"/>
                <a:cs typeface="Palatino Linotype" panose="02040502050505030304"/>
              </a:rPr>
              <a:t>dataset</a:t>
            </a:r>
            <a:r>
              <a:rPr lang="en-US" sz="2400" spc="-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400" spc="-75" dirty="0">
                <a:latin typeface="Palatino Linotype" panose="02040502050505030304"/>
                <a:cs typeface="Palatino Linotype" panose="02040502050505030304"/>
              </a:rPr>
              <a:t>consists</a:t>
            </a:r>
            <a:r>
              <a:rPr lang="en-US" sz="2400" spc="-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400" spc="-4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lang="en-US" sz="24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400" spc="-65" dirty="0">
                <a:latin typeface="Palatino Linotype" panose="02040502050505030304"/>
                <a:cs typeface="Palatino Linotype" panose="02040502050505030304"/>
              </a:rPr>
              <a:t>athletes</a:t>
            </a:r>
            <a:r>
              <a:rPr lang="en-US" sz="2400" spc="-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400" spc="-100" dirty="0">
                <a:latin typeface="Palatino Linotype" panose="02040502050505030304"/>
                <a:cs typeface="Palatino Linotype" panose="02040502050505030304"/>
              </a:rPr>
              <a:t>and</a:t>
            </a:r>
            <a:r>
              <a:rPr lang="en-US" sz="24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400" spc="-45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lang="en-US" sz="24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400" spc="-100" dirty="0">
                <a:latin typeface="Palatino Linotype" panose="02040502050505030304"/>
                <a:cs typeface="Palatino Linotype" panose="02040502050505030304"/>
              </a:rPr>
              <a:t>events</a:t>
            </a:r>
            <a:r>
              <a:rPr lang="en-US" sz="24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400" spc="-90" dirty="0">
                <a:latin typeface="Palatino Linotype" panose="02040502050505030304"/>
                <a:cs typeface="Palatino Linotype" panose="02040502050505030304"/>
              </a:rPr>
              <a:t>they</a:t>
            </a:r>
            <a:r>
              <a:rPr lang="en-US" sz="24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400" spc="-95" dirty="0">
                <a:latin typeface="Palatino Linotype" panose="02040502050505030304"/>
                <a:cs typeface="Palatino Linotype" panose="02040502050505030304"/>
              </a:rPr>
              <a:t>are</a:t>
            </a:r>
            <a:r>
              <a:rPr lang="en-US" sz="24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400" spc="-65" dirty="0">
                <a:latin typeface="Palatino Linotype" panose="02040502050505030304"/>
                <a:cs typeface="Palatino Linotype" panose="02040502050505030304"/>
              </a:rPr>
              <a:t>taking</a:t>
            </a:r>
            <a:r>
              <a:rPr lang="en-US" sz="24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400" spc="-80" dirty="0">
                <a:latin typeface="Palatino Linotype" panose="02040502050505030304"/>
                <a:cs typeface="Palatino Linotype" panose="02040502050505030304"/>
              </a:rPr>
              <a:t>part</a:t>
            </a:r>
            <a:r>
              <a:rPr lang="en-US" sz="24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400" spc="-1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lang="en-US" sz="24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400" spc="-50" dirty="0">
                <a:latin typeface="Palatino Linotype" panose="02040502050505030304"/>
                <a:cs typeface="Palatino Linotype" panose="02040502050505030304"/>
              </a:rPr>
              <a:t>the </a:t>
            </a:r>
            <a:r>
              <a:rPr lang="en-US" sz="2400" spc="-5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400" spc="-70" dirty="0">
                <a:latin typeface="Palatino Linotype" panose="02040502050505030304"/>
                <a:cs typeface="Palatino Linotype" panose="02040502050505030304"/>
              </a:rPr>
              <a:t>Olympics.</a:t>
            </a:r>
            <a:endParaRPr lang="en-US" sz="2400" dirty="0">
              <a:latin typeface="Palatino Linotype" panose="02040502050505030304"/>
              <a:cs typeface="Palatino Linotype" panose="02040502050505030304"/>
            </a:endParaRPr>
          </a:p>
          <a:p>
            <a:pPr marL="241300" marR="5080" indent="-228600">
              <a:lnSpc>
                <a:spcPts val="2590"/>
              </a:lnSpc>
              <a:spcBef>
                <a:spcPts val="1000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400" spc="-5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lang="en-US" sz="24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400" spc="-80" dirty="0">
                <a:latin typeface="Palatino Linotype" panose="02040502050505030304"/>
                <a:cs typeface="Palatino Linotype" panose="02040502050505030304"/>
              </a:rPr>
              <a:t>second</a:t>
            </a:r>
            <a:r>
              <a:rPr lang="en-US" sz="24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400" spc="-100" dirty="0">
                <a:latin typeface="Palatino Linotype" panose="02040502050505030304"/>
                <a:cs typeface="Palatino Linotype" panose="02040502050505030304"/>
              </a:rPr>
              <a:t>dataset</a:t>
            </a:r>
            <a:r>
              <a:rPr lang="en-US" sz="2400" spc="-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400" spc="-75" dirty="0">
                <a:latin typeface="Palatino Linotype" panose="02040502050505030304"/>
                <a:cs typeface="Palatino Linotype" panose="02040502050505030304"/>
              </a:rPr>
              <a:t>consists</a:t>
            </a:r>
            <a:r>
              <a:rPr lang="en-US" sz="24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400" spc="-4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lang="en-US" sz="2400" dirty="0">
                <a:latin typeface="Palatino Linotype" panose="02040502050505030304"/>
                <a:cs typeface="Palatino Linotype" panose="02040502050505030304"/>
              </a:rPr>
              <a:t> 207 </a:t>
            </a:r>
            <a:r>
              <a:rPr lang="en-US" sz="2400" spc="-55" dirty="0">
                <a:latin typeface="Palatino Linotype" panose="02040502050505030304"/>
                <a:cs typeface="Palatino Linotype" panose="02040502050505030304"/>
              </a:rPr>
              <a:t>different</a:t>
            </a:r>
            <a:r>
              <a:rPr lang="en-US" sz="24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400" spc="-70" dirty="0">
                <a:latin typeface="Palatino Linotype" panose="02040502050505030304"/>
                <a:cs typeface="Palatino Linotype" panose="02040502050505030304"/>
              </a:rPr>
              <a:t>regions</a:t>
            </a:r>
            <a:r>
              <a:rPr lang="en-US" sz="24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400" spc="-65" dirty="0">
                <a:latin typeface="Palatino Linotype" panose="02040502050505030304"/>
                <a:cs typeface="Palatino Linotype" panose="02040502050505030304"/>
              </a:rPr>
              <a:t>which</a:t>
            </a:r>
            <a:r>
              <a:rPr lang="en-US" sz="24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400" spc="-95" dirty="0">
                <a:latin typeface="Palatino Linotype" panose="02040502050505030304"/>
                <a:cs typeface="Palatino Linotype" panose="02040502050505030304"/>
              </a:rPr>
              <a:t>are</a:t>
            </a:r>
            <a:r>
              <a:rPr lang="en-US" sz="24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400" spc="-65" dirty="0">
                <a:latin typeface="Palatino Linotype" panose="02040502050505030304"/>
                <a:cs typeface="Palatino Linotype" panose="02040502050505030304"/>
              </a:rPr>
              <a:t>taking</a:t>
            </a:r>
            <a:r>
              <a:rPr lang="en-US" sz="24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400" spc="-80" dirty="0">
                <a:latin typeface="Palatino Linotype" panose="02040502050505030304"/>
                <a:cs typeface="Palatino Linotype" panose="02040502050505030304"/>
              </a:rPr>
              <a:t>part</a:t>
            </a:r>
            <a:r>
              <a:rPr lang="en-US" sz="24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400" spc="-15" dirty="0">
                <a:latin typeface="Palatino Linotype" panose="02040502050505030304"/>
                <a:cs typeface="Palatino Linotype" panose="02040502050505030304"/>
              </a:rPr>
              <a:t>in </a:t>
            </a:r>
            <a:r>
              <a:rPr lang="en-US" sz="2400" spc="-5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400" spc="-45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lang="en-US" sz="2400" spc="-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lang="en-US" sz="2400" spc="-75" dirty="0">
                <a:latin typeface="Palatino Linotype" panose="02040502050505030304"/>
                <a:cs typeface="Palatino Linotype" panose="02040502050505030304"/>
              </a:rPr>
              <a:t>Olympics.</a:t>
            </a:r>
            <a:endParaRPr lang="en-US" sz="2400" dirty="0">
              <a:latin typeface="Palatino Linotype" panose="02040502050505030304"/>
              <a:cs typeface="Palatino Linotype" panose="020405020505050303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7717" y="-204187"/>
            <a:ext cx="5338190" cy="2843727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575"/>
              </a:spcBef>
            </a:pPr>
            <a:br>
              <a:rPr lang="en-US" spc="-140" dirty="0"/>
            </a:br>
            <a:br>
              <a:rPr lang="en-US" spc="-140" dirty="0"/>
            </a:br>
            <a:r>
              <a:rPr spc="-140" dirty="0"/>
              <a:t>M</a:t>
            </a:r>
            <a:r>
              <a:rPr lang="en-IN" spc="-140" dirty="0"/>
              <a:t>ale</a:t>
            </a:r>
            <a:r>
              <a:rPr lang="en-IN" spc="5" dirty="0"/>
              <a:t> </a:t>
            </a:r>
            <a:r>
              <a:rPr lang="en-IN" spc="-215" dirty="0"/>
              <a:t>And</a:t>
            </a:r>
            <a:r>
              <a:rPr lang="en-IN" spc="-15" dirty="0"/>
              <a:t> </a:t>
            </a:r>
            <a:r>
              <a:rPr lang="en-IN" spc="-140" dirty="0"/>
              <a:t>Female </a:t>
            </a:r>
            <a:r>
              <a:rPr lang="en-IN" spc="-90" dirty="0"/>
              <a:t>participation</a:t>
            </a:r>
            <a:r>
              <a:rPr lang="en-IN" spc="25" dirty="0"/>
              <a:t> </a:t>
            </a:r>
            <a:r>
              <a:rPr lang="en-IN" spc="-20" dirty="0"/>
              <a:t>in </a:t>
            </a:r>
            <a:r>
              <a:rPr lang="en-IN" spc="-15" dirty="0"/>
              <a:t> </a:t>
            </a:r>
            <a:r>
              <a:rPr lang="en-IN" spc="-140" dirty="0"/>
              <a:t>Olympics</a:t>
            </a:r>
            <a:endParaRPr spc="-140" dirty="0"/>
          </a:p>
        </p:txBody>
      </p:sp>
      <p:sp>
        <p:nvSpPr>
          <p:cNvPr id="3" name="object 3"/>
          <p:cNvSpPr txBox="1"/>
          <p:nvPr/>
        </p:nvSpPr>
        <p:spPr>
          <a:xfrm>
            <a:off x="1135481" y="3804665"/>
            <a:ext cx="3662679" cy="183070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55600" marR="158750" indent="-343535" algn="just">
              <a:lnSpc>
                <a:spcPts val="2160"/>
              </a:lnSpc>
              <a:spcBef>
                <a:spcPts val="375"/>
              </a:spcBef>
              <a:buFont typeface="Arial MT"/>
              <a:buChar char="•"/>
              <a:tabLst>
                <a:tab pos="356235" algn="l"/>
              </a:tabLst>
            </a:pP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The </a:t>
            </a:r>
            <a:r>
              <a:rPr sz="2000" spc="-45" dirty="0">
                <a:latin typeface="Palatino Linotype" panose="02040502050505030304"/>
                <a:cs typeface="Palatino Linotype" panose="02040502050505030304"/>
              </a:rPr>
              <a:t>number </a:t>
            </a:r>
            <a:r>
              <a:rPr sz="2000" spc="-30" dirty="0">
                <a:latin typeface="Palatino Linotype" panose="02040502050505030304"/>
                <a:cs typeface="Palatino Linotype" panose="02040502050505030304"/>
              </a:rPr>
              <a:t>of </a:t>
            </a:r>
            <a:r>
              <a:rPr sz="2000" spc="-60" dirty="0">
                <a:latin typeface="Palatino Linotype" panose="02040502050505030304"/>
                <a:cs typeface="Palatino Linotype" panose="02040502050505030304"/>
              </a:rPr>
              <a:t>male </a:t>
            </a:r>
            <a:r>
              <a:rPr sz="2000" spc="-55" dirty="0">
                <a:latin typeface="Palatino Linotype" panose="02040502050505030304"/>
                <a:cs typeface="Palatino Linotype" panose="02040502050505030304"/>
              </a:rPr>
              <a:t>athletes </a:t>
            </a:r>
            <a:r>
              <a:rPr sz="2000" spc="-50" dirty="0">
                <a:latin typeface="Palatino Linotype" panose="02040502050505030304"/>
                <a:cs typeface="Palatino Linotype" panose="02040502050505030304"/>
              </a:rPr>
              <a:t> participating </a:t>
            </a:r>
            <a:r>
              <a:rPr sz="2000" spc="-10" dirty="0">
                <a:latin typeface="Palatino Linotype" panose="02040502050505030304"/>
                <a:cs typeface="Palatino Linotype" panose="02040502050505030304"/>
              </a:rPr>
              <a:t>in 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the </a:t>
            </a:r>
            <a:r>
              <a:rPr sz="2000" spc="-70" dirty="0">
                <a:latin typeface="Palatino Linotype" panose="02040502050505030304"/>
                <a:cs typeface="Palatino Linotype" panose="02040502050505030304"/>
              </a:rPr>
              <a:t>Olympics </a:t>
            </a:r>
            <a:r>
              <a:rPr sz="2000" spc="-484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80" dirty="0">
                <a:latin typeface="Palatino Linotype" panose="02040502050505030304"/>
                <a:cs typeface="Palatino Linotype" panose="02040502050505030304"/>
              </a:rPr>
              <a:t>are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more.</a:t>
            </a:r>
            <a:endParaRPr sz="2000" dirty="0">
              <a:latin typeface="Palatino Linotype" panose="02040502050505030304"/>
              <a:cs typeface="Palatino Linotype" panose="02040502050505030304"/>
            </a:endParaRPr>
          </a:p>
          <a:p>
            <a:pPr marL="355600" marR="5080" indent="-343535" algn="just">
              <a:lnSpc>
                <a:spcPts val="2160"/>
              </a:lnSpc>
              <a:spcBef>
                <a:spcPts val="1010"/>
              </a:spcBef>
              <a:buFont typeface="Arial MT"/>
              <a:buChar char="•"/>
              <a:tabLst>
                <a:tab pos="356235" algn="l"/>
              </a:tabLst>
            </a:pPr>
            <a:r>
              <a:rPr sz="2000" spc="-85" dirty="0">
                <a:latin typeface="Palatino Linotype" panose="02040502050505030304"/>
                <a:cs typeface="Palatino Linotype" panose="02040502050505030304"/>
              </a:rPr>
              <a:t>Whereas </a:t>
            </a:r>
            <a:r>
              <a:rPr sz="2000" spc="-40" dirty="0">
                <a:latin typeface="Palatino Linotype" panose="02040502050505030304"/>
                <a:cs typeface="Palatino Linotype" panose="02040502050505030304"/>
              </a:rPr>
              <a:t>the number </a:t>
            </a:r>
            <a:r>
              <a:rPr sz="2000" spc="-30" dirty="0">
                <a:latin typeface="Palatino Linotype" panose="02040502050505030304"/>
                <a:cs typeface="Palatino Linotype" panose="02040502050505030304"/>
              </a:rPr>
              <a:t>of </a:t>
            </a:r>
            <a:r>
              <a:rPr sz="2000" spc="-55" dirty="0">
                <a:latin typeface="Palatino Linotype" panose="02040502050505030304"/>
                <a:cs typeface="Palatino Linotype" panose="02040502050505030304"/>
              </a:rPr>
              <a:t>female </a:t>
            </a:r>
            <a:r>
              <a:rPr sz="2000" spc="-484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55" dirty="0">
                <a:latin typeface="Palatino Linotype" panose="02040502050505030304"/>
                <a:cs typeface="Palatino Linotype" panose="02040502050505030304"/>
              </a:rPr>
              <a:t>athletes </a:t>
            </a:r>
            <a:r>
              <a:rPr sz="2000" spc="-80" dirty="0">
                <a:latin typeface="Palatino Linotype" panose="02040502050505030304"/>
                <a:cs typeface="Palatino Linotype" panose="02040502050505030304"/>
              </a:rPr>
              <a:t>are </a:t>
            </a:r>
            <a:r>
              <a:rPr sz="2000" spc="-50" dirty="0">
                <a:latin typeface="Palatino Linotype" panose="02040502050505030304"/>
                <a:cs typeface="Palatino Linotype" panose="02040502050505030304"/>
              </a:rPr>
              <a:t>significantly </a:t>
            </a:r>
            <a:r>
              <a:rPr sz="2000" spc="-75" dirty="0">
                <a:latin typeface="Palatino Linotype" panose="02040502050505030304"/>
                <a:cs typeface="Palatino Linotype" panose="02040502050505030304"/>
              </a:rPr>
              <a:t>low </a:t>
            </a:r>
            <a:r>
              <a:rPr sz="2000" spc="-130" dirty="0">
                <a:latin typeface="Palatino Linotype" panose="02040502050505030304"/>
                <a:cs typeface="Palatino Linotype" panose="02040502050505030304"/>
              </a:rPr>
              <a:t>as </a:t>
            </a:r>
            <a:r>
              <a:rPr sz="2000" spc="-484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70" dirty="0">
                <a:latin typeface="Palatino Linotype" panose="02040502050505030304"/>
                <a:cs typeface="Palatino Linotype" panose="02040502050505030304"/>
              </a:rPr>
              <a:t>compared</a:t>
            </a:r>
            <a:r>
              <a:rPr sz="2000" spc="-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20" dirty="0">
                <a:latin typeface="Palatino Linotype" panose="02040502050505030304"/>
                <a:cs typeface="Palatino Linotype" panose="02040502050505030304"/>
              </a:rPr>
              <a:t>to</a:t>
            </a:r>
            <a:r>
              <a:rPr sz="20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2000" spc="-60" dirty="0">
                <a:latin typeface="Palatino Linotype" panose="02040502050505030304"/>
                <a:cs typeface="Palatino Linotype" panose="02040502050505030304"/>
              </a:rPr>
              <a:t>male</a:t>
            </a:r>
            <a:endParaRPr sz="2000" dirty="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580843" y="679704"/>
            <a:ext cx="6210935" cy="5721350"/>
            <a:chOff x="5580843" y="679704"/>
            <a:chExt cx="6210935" cy="572135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80843" y="719254"/>
              <a:ext cx="6210388" cy="560691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686044" y="679704"/>
              <a:ext cx="6009640" cy="5424170"/>
            </a:xfrm>
            <a:custGeom>
              <a:avLst/>
              <a:gdLst/>
              <a:ahLst/>
              <a:cxnLst/>
              <a:rect l="l" t="t" r="r" b="b"/>
              <a:pathLst>
                <a:path w="6009640" h="5424170">
                  <a:moveTo>
                    <a:pt x="6009132" y="0"/>
                  </a:moveTo>
                  <a:lnTo>
                    <a:pt x="0" y="0"/>
                  </a:lnTo>
                  <a:lnTo>
                    <a:pt x="0" y="5423916"/>
                  </a:lnTo>
                  <a:lnTo>
                    <a:pt x="6009132" y="5423916"/>
                  </a:lnTo>
                  <a:lnTo>
                    <a:pt x="60091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687568" y="6355080"/>
              <a:ext cx="6007735" cy="45720"/>
            </a:xfrm>
            <a:custGeom>
              <a:avLst/>
              <a:gdLst/>
              <a:ahLst/>
              <a:cxnLst/>
              <a:rect l="l" t="t" r="r" b="b"/>
              <a:pathLst>
                <a:path w="6007734" h="45720">
                  <a:moveTo>
                    <a:pt x="600760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6007608" y="45720"/>
                  </a:lnTo>
                  <a:lnTo>
                    <a:pt x="6007608" y="0"/>
                  </a:lnTo>
                  <a:close/>
                </a:path>
              </a:pathLst>
            </a:custGeom>
            <a:solidFill>
              <a:srgbClr val="4E85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22264" y="928115"/>
              <a:ext cx="5536692" cy="492709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63128" y="1072895"/>
              <a:ext cx="2746882" cy="307606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4852" y="1141488"/>
              <a:ext cx="4848606" cy="471219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8583549" y="1392173"/>
              <a:ext cx="2127250" cy="2458085"/>
            </a:xfrm>
            <a:custGeom>
              <a:avLst/>
              <a:gdLst/>
              <a:ahLst/>
              <a:cxnLst/>
              <a:rect l="l" t="t" r="r" b="b"/>
              <a:pathLst>
                <a:path w="2127250" h="2458085">
                  <a:moveTo>
                    <a:pt x="0" y="0"/>
                  </a:moveTo>
                  <a:lnTo>
                    <a:pt x="0" y="2127123"/>
                  </a:lnTo>
                  <a:lnTo>
                    <a:pt x="2101087" y="2458085"/>
                  </a:lnTo>
                  <a:lnTo>
                    <a:pt x="2107961" y="2411100"/>
                  </a:lnTo>
                  <a:lnTo>
                    <a:pt x="2113777" y="2363990"/>
                  </a:lnTo>
                  <a:lnTo>
                    <a:pt x="2118536" y="2316772"/>
                  </a:lnTo>
                  <a:lnTo>
                    <a:pt x="2122237" y="2269461"/>
                  </a:lnTo>
                  <a:lnTo>
                    <a:pt x="2124881" y="2222072"/>
                  </a:lnTo>
                  <a:lnTo>
                    <a:pt x="2126467" y="2174621"/>
                  </a:lnTo>
                  <a:lnTo>
                    <a:pt x="2126996" y="2127123"/>
                  </a:lnTo>
                  <a:lnTo>
                    <a:pt x="2126461" y="2078972"/>
                  </a:lnTo>
                  <a:lnTo>
                    <a:pt x="2124866" y="2031083"/>
                  </a:lnTo>
                  <a:lnTo>
                    <a:pt x="2122221" y="1983468"/>
                  </a:lnTo>
                  <a:lnTo>
                    <a:pt x="2118538" y="1936136"/>
                  </a:lnTo>
                  <a:lnTo>
                    <a:pt x="2113828" y="1889100"/>
                  </a:lnTo>
                  <a:lnTo>
                    <a:pt x="2108102" y="1842370"/>
                  </a:lnTo>
                  <a:lnTo>
                    <a:pt x="2101371" y="1795959"/>
                  </a:lnTo>
                  <a:lnTo>
                    <a:pt x="2093647" y="1749876"/>
                  </a:lnTo>
                  <a:lnTo>
                    <a:pt x="2084941" y="1704134"/>
                  </a:lnTo>
                  <a:lnTo>
                    <a:pt x="2075264" y="1658744"/>
                  </a:lnTo>
                  <a:lnTo>
                    <a:pt x="2064627" y="1613717"/>
                  </a:lnTo>
                  <a:lnTo>
                    <a:pt x="2053042" y="1569064"/>
                  </a:lnTo>
                  <a:lnTo>
                    <a:pt x="2040520" y="1524796"/>
                  </a:lnTo>
                  <a:lnTo>
                    <a:pt x="2027072" y="1480925"/>
                  </a:lnTo>
                  <a:lnTo>
                    <a:pt x="2012710" y="1437462"/>
                  </a:lnTo>
                  <a:lnTo>
                    <a:pt x="1997444" y="1394419"/>
                  </a:lnTo>
                  <a:lnTo>
                    <a:pt x="1981286" y="1351806"/>
                  </a:lnTo>
                  <a:lnTo>
                    <a:pt x="1964248" y="1309634"/>
                  </a:lnTo>
                  <a:lnTo>
                    <a:pt x="1946339" y="1267916"/>
                  </a:lnTo>
                  <a:lnTo>
                    <a:pt x="1927573" y="1226662"/>
                  </a:lnTo>
                  <a:lnTo>
                    <a:pt x="1907959" y="1185884"/>
                  </a:lnTo>
                  <a:lnTo>
                    <a:pt x="1887510" y="1145592"/>
                  </a:lnTo>
                  <a:lnTo>
                    <a:pt x="1866236" y="1105799"/>
                  </a:lnTo>
                  <a:lnTo>
                    <a:pt x="1844149" y="1066515"/>
                  </a:lnTo>
                  <a:lnTo>
                    <a:pt x="1821260" y="1027751"/>
                  </a:lnTo>
                  <a:lnTo>
                    <a:pt x="1797580" y="989519"/>
                  </a:lnTo>
                  <a:lnTo>
                    <a:pt x="1773120" y="951831"/>
                  </a:lnTo>
                  <a:lnTo>
                    <a:pt x="1747892" y="914697"/>
                  </a:lnTo>
                  <a:lnTo>
                    <a:pt x="1721908" y="878128"/>
                  </a:lnTo>
                  <a:lnTo>
                    <a:pt x="1695177" y="842136"/>
                  </a:lnTo>
                  <a:lnTo>
                    <a:pt x="1667712" y="806733"/>
                  </a:lnTo>
                  <a:lnTo>
                    <a:pt x="1639524" y="771929"/>
                  </a:lnTo>
                  <a:lnTo>
                    <a:pt x="1610624" y="737735"/>
                  </a:lnTo>
                  <a:lnTo>
                    <a:pt x="1581023" y="704164"/>
                  </a:lnTo>
                  <a:lnTo>
                    <a:pt x="1550732" y="671225"/>
                  </a:lnTo>
                  <a:lnTo>
                    <a:pt x="1519764" y="638932"/>
                  </a:lnTo>
                  <a:lnTo>
                    <a:pt x="1488128" y="607293"/>
                  </a:lnTo>
                  <a:lnTo>
                    <a:pt x="1455837" y="576322"/>
                  </a:lnTo>
                  <a:lnTo>
                    <a:pt x="1422901" y="546029"/>
                  </a:lnTo>
                  <a:lnTo>
                    <a:pt x="1389332" y="516426"/>
                  </a:lnTo>
                  <a:lnTo>
                    <a:pt x="1355141" y="487523"/>
                  </a:lnTo>
                  <a:lnTo>
                    <a:pt x="1320340" y="459332"/>
                  </a:lnTo>
                  <a:lnTo>
                    <a:pt x="1284939" y="431864"/>
                  </a:lnTo>
                  <a:lnTo>
                    <a:pt x="1248950" y="405131"/>
                  </a:lnTo>
                  <a:lnTo>
                    <a:pt x="1212384" y="379144"/>
                  </a:lnTo>
                  <a:lnTo>
                    <a:pt x="1175252" y="353914"/>
                  </a:lnTo>
                  <a:lnTo>
                    <a:pt x="1137566" y="329452"/>
                  </a:lnTo>
                  <a:lnTo>
                    <a:pt x="1099336" y="305770"/>
                  </a:lnTo>
                  <a:lnTo>
                    <a:pt x="1060575" y="282878"/>
                  </a:lnTo>
                  <a:lnTo>
                    <a:pt x="1021293" y="260789"/>
                  </a:lnTo>
                  <a:lnTo>
                    <a:pt x="981502" y="239513"/>
                  </a:lnTo>
                  <a:lnTo>
                    <a:pt x="941213" y="219061"/>
                  </a:lnTo>
                  <a:lnTo>
                    <a:pt x="900436" y="199446"/>
                  </a:lnTo>
                  <a:lnTo>
                    <a:pt x="859185" y="180677"/>
                  </a:lnTo>
                  <a:lnTo>
                    <a:pt x="817468" y="162767"/>
                  </a:lnTo>
                  <a:lnTo>
                    <a:pt x="775299" y="145726"/>
                  </a:lnTo>
                  <a:lnTo>
                    <a:pt x="732688" y="129567"/>
                  </a:lnTo>
                  <a:lnTo>
                    <a:pt x="689646" y="114299"/>
                  </a:lnTo>
                  <a:lnTo>
                    <a:pt x="646185" y="99935"/>
                  </a:lnTo>
                  <a:lnTo>
                    <a:pt x="602315" y="86485"/>
                  </a:lnTo>
                  <a:lnTo>
                    <a:pt x="558049" y="73962"/>
                  </a:lnTo>
                  <a:lnTo>
                    <a:pt x="513398" y="62375"/>
                  </a:lnTo>
                  <a:lnTo>
                    <a:pt x="468372" y="51738"/>
                  </a:lnTo>
                  <a:lnTo>
                    <a:pt x="422982" y="42059"/>
                  </a:lnTo>
                  <a:lnTo>
                    <a:pt x="377242" y="33352"/>
                  </a:lnTo>
                  <a:lnTo>
                    <a:pt x="331160" y="25627"/>
                  </a:lnTo>
                  <a:lnTo>
                    <a:pt x="284749" y="18895"/>
                  </a:lnTo>
                  <a:lnTo>
                    <a:pt x="238020" y="13169"/>
                  </a:lnTo>
                  <a:lnTo>
                    <a:pt x="190985" y="8458"/>
                  </a:lnTo>
                  <a:lnTo>
                    <a:pt x="143654" y="4774"/>
                  </a:lnTo>
                  <a:lnTo>
                    <a:pt x="96038" y="2129"/>
                  </a:lnTo>
                  <a:lnTo>
                    <a:pt x="48150" y="5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A8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375228" y="1461262"/>
              <a:ext cx="4229100" cy="4254500"/>
            </a:xfrm>
            <a:custGeom>
              <a:avLst/>
              <a:gdLst/>
              <a:ahLst/>
              <a:cxnLst/>
              <a:rect l="l" t="t" r="r" b="b"/>
              <a:pathLst>
                <a:path w="4229100" h="4254500">
                  <a:moveTo>
                    <a:pt x="2127421" y="0"/>
                  </a:moveTo>
                  <a:lnTo>
                    <a:pt x="2078460" y="556"/>
                  </a:lnTo>
                  <a:lnTo>
                    <a:pt x="2029740" y="2217"/>
                  </a:lnTo>
                  <a:lnTo>
                    <a:pt x="1981274" y="4971"/>
                  </a:lnTo>
                  <a:lnTo>
                    <a:pt x="1933075" y="8808"/>
                  </a:lnTo>
                  <a:lnTo>
                    <a:pt x="1885157" y="13716"/>
                  </a:lnTo>
                  <a:lnTo>
                    <a:pt x="1837533" y="19685"/>
                  </a:lnTo>
                  <a:lnTo>
                    <a:pt x="1790215" y="26702"/>
                  </a:lnTo>
                  <a:lnTo>
                    <a:pt x="1743218" y="34756"/>
                  </a:lnTo>
                  <a:lnTo>
                    <a:pt x="1696553" y="43837"/>
                  </a:lnTo>
                  <a:lnTo>
                    <a:pt x="1650234" y="53933"/>
                  </a:lnTo>
                  <a:lnTo>
                    <a:pt x="1604274" y="65033"/>
                  </a:lnTo>
                  <a:lnTo>
                    <a:pt x="1558687" y="77126"/>
                  </a:lnTo>
                  <a:lnTo>
                    <a:pt x="1513485" y="90200"/>
                  </a:lnTo>
                  <a:lnTo>
                    <a:pt x="1468681" y="104245"/>
                  </a:lnTo>
                  <a:lnTo>
                    <a:pt x="1424289" y="119249"/>
                  </a:lnTo>
                  <a:lnTo>
                    <a:pt x="1380322" y="135201"/>
                  </a:lnTo>
                  <a:lnTo>
                    <a:pt x="1336792" y="152089"/>
                  </a:lnTo>
                  <a:lnTo>
                    <a:pt x="1293713" y="169904"/>
                  </a:lnTo>
                  <a:lnTo>
                    <a:pt x="1251099" y="188632"/>
                  </a:lnTo>
                  <a:lnTo>
                    <a:pt x="1208961" y="208264"/>
                  </a:lnTo>
                  <a:lnTo>
                    <a:pt x="1167314" y="228787"/>
                  </a:lnTo>
                  <a:lnTo>
                    <a:pt x="1126170" y="250191"/>
                  </a:lnTo>
                  <a:lnTo>
                    <a:pt x="1085542" y="272465"/>
                  </a:lnTo>
                  <a:lnTo>
                    <a:pt x="1045444" y="295597"/>
                  </a:lnTo>
                  <a:lnTo>
                    <a:pt x="1005889" y="319576"/>
                  </a:lnTo>
                  <a:lnTo>
                    <a:pt x="966889" y="344391"/>
                  </a:lnTo>
                  <a:lnTo>
                    <a:pt x="928458" y="370030"/>
                  </a:lnTo>
                  <a:lnTo>
                    <a:pt x="890610" y="396483"/>
                  </a:lnTo>
                  <a:lnTo>
                    <a:pt x="853356" y="423739"/>
                  </a:lnTo>
                  <a:lnTo>
                    <a:pt x="816710" y="451785"/>
                  </a:lnTo>
                  <a:lnTo>
                    <a:pt x="780686" y="480611"/>
                  </a:lnTo>
                  <a:lnTo>
                    <a:pt x="745296" y="510206"/>
                  </a:lnTo>
                  <a:lnTo>
                    <a:pt x="710553" y="540558"/>
                  </a:lnTo>
                  <a:lnTo>
                    <a:pt x="676472" y="571657"/>
                  </a:lnTo>
                  <a:lnTo>
                    <a:pt x="643064" y="603491"/>
                  </a:lnTo>
                  <a:lnTo>
                    <a:pt x="610342" y="636048"/>
                  </a:lnTo>
                  <a:lnTo>
                    <a:pt x="578321" y="669318"/>
                  </a:lnTo>
                  <a:lnTo>
                    <a:pt x="547012" y="703290"/>
                  </a:lnTo>
                  <a:lnTo>
                    <a:pt x="516430" y="737951"/>
                  </a:lnTo>
                  <a:lnTo>
                    <a:pt x="486587" y="773292"/>
                  </a:lnTo>
                  <a:lnTo>
                    <a:pt x="457497" y="809300"/>
                  </a:lnTo>
                  <a:lnTo>
                    <a:pt x="429171" y="845965"/>
                  </a:lnTo>
                  <a:lnTo>
                    <a:pt x="401625" y="883276"/>
                  </a:lnTo>
                  <a:lnTo>
                    <a:pt x="374870" y="921220"/>
                  </a:lnTo>
                  <a:lnTo>
                    <a:pt x="348920" y="959788"/>
                  </a:lnTo>
                  <a:lnTo>
                    <a:pt x="323787" y="998967"/>
                  </a:lnTo>
                  <a:lnTo>
                    <a:pt x="299486" y="1038747"/>
                  </a:lnTo>
                  <a:lnTo>
                    <a:pt x="276029" y="1079117"/>
                  </a:lnTo>
                  <a:lnTo>
                    <a:pt x="253429" y="1120064"/>
                  </a:lnTo>
                  <a:lnTo>
                    <a:pt x="231699" y="1161578"/>
                  </a:lnTo>
                  <a:lnTo>
                    <a:pt x="210853" y="1203648"/>
                  </a:lnTo>
                  <a:lnTo>
                    <a:pt x="190903" y="1246263"/>
                  </a:lnTo>
                  <a:lnTo>
                    <a:pt x="171863" y="1289411"/>
                  </a:lnTo>
                  <a:lnTo>
                    <a:pt x="153746" y="1333081"/>
                  </a:lnTo>
                  <a:lnTo>
                    <a:pt x="136564" y="1377262"/>
                  </a:lnTo>
                  <a:lnTo>
                    <a:pt x="120332" y="1421943"/>
                  </a:lnTo>
                  <a:lnTo>
                    <a:pt x="105061" y="1467112"/>
                  </a:lnTo>
                  <a:lnTo>
                    <a:pt x="90766" y="1512759"/>
                  </a:lnTo>
                  <a:lnTo>
                    <a:pt x="77459" y="1558871"/>
                  </a:lnTo>
                  <a:lnTo>
                    <a:pt x="65153" y="1605439"/>
                  </a:lnTo>
                  <a:lnTo>
                    <a:pt x="53862" y="1652450"/>
                  </a:lnTo>
                  <a:lnTo>
                    <a:pt x="43598" y="1699894"/>
                  </a:lnTo>
                  <a:lnTo>
                    <a:pt x="34375" y="1747759"/>
                  </a:lnTo>
                  <a:lnTo>
                    <a:pt x="26206" y="1796034"/>
                  </a:lnTo>
                  <a:lnTo>
                    <a:pt x="19243" y="1843679"/>
                  </a:lnTo>
                  <a:lnTo>
                    <a:pt x="13369" y="1891231"/>
                  </a:lnTo>
                  <a:lnTo>
                    <a:pt x="8574" y="1938677"/>
                  </a:lnTo>
                  <a:lnTo>
                    <a:pt x="4849" y="1986004"/>
                  </a:lnTo>
                  <a:lnTo>
                    <a:pt x="2184" y="2033199"/>
                  </a:lnTo>
                  <a:lnTo>
                    <a:pt x="571" y="2080249"/>
                  </a:lnTo>
                  <a:lnTo>
                    <a:pt x="0" y="2127142"/>
                  </a:lnTo>
                  <a:lnTo>
                    <a:pt x="460" y="2173864"/>
                  </a:lnTo>
                  <a:lnTo>
                    <a:pt x="1945" y="2220403"/>
                  </a:lnTo>
                  <a:lnTo>
                    <a:pt x="4442" y="2266746"/>
                  </a:lnTo>
                  <a:lnTo>
                    <a:pt x="7945" y="2312879"/>
                  </a:lnTo>
                  <a:lnTo>
                    <a:pt x="12442" y="2358791"/>
                  </a:lnTo>
                  <a:lnTo>
                    <a:pt x="17925" y="2404467"/>
                  </a:lnTo>
                  <a:lnTo>
                    <a:pt x="24384" y="2449896"/>
                  </a:lnTo>
                  <a:lnTo>
                    <a:pt x="31809" y="2495064"/>
                  </a:lnTo>
                  <a:lnTo>
                    <a:pt x="40193" y="2539959"/>
                  </a:lnTo>
                  <a:lnTo>
                    <a:pt x="49525" y="2584568"/>
                  </a:lnTo>
                  <a:lnTo>
                    <a:pt x="59795" y="2628877"/>
                  </a:lnTo>
                  <a:lnTo>
                    <a:pt x="70995" y="2672874"/>
                  </a:lnTo>
                  <a:lnTo>
                    <a:pt x="83115" y="2716546"/>
                  </a:lnTo>
                  <a:lnTo>
                    <a:pt x="96145" y="2759880"/>
                  </a:lnTo>
                  <a:lnTo>
                    <a:pt x="110077" y="2802863"/>
                  </a:lnTo>
                  <a:lnTo>
                    <a:pt x="124901" y="2845483"/>
                  </a:lnTo>
                  <a:lnTo>
                    <a:pt x="140608" y="2887726"/>
                  </a:lnTo>
                  <a:lnTo>
                    <a:pt x="157187" y="2929580"/>
                  </a:lnTo>
                  <a:lnTo>
                    <a:pt x="174631" y="2971031"/>
                  </a:lnTo>
                  <a:lnTo>
                    <a:pt x="192929" y="3012067"/>
                  </a:lnTo>
                  <a:lnTo>
                    <a:pt x="212072" y="3052676"/>
                  </a:lnTo>
                  <a:lnTo>
                    <a:pt x="232051" y="3092843"/>
                  </a:lnTo>
                  <a:lnTo>
                    <a:pt x="252856" y="3132557"/>
                  </a:lnTo>
                  <a:lnTo>
                    <a:pt x="274479" y="3171804"/>
                  </a:lnTo>
                  <a:lnTo>
                    <a:pt x="296909" y="3210571"/>
                  </a:lnTo>
                  <a:lnTo>
                    <a:pt x="320137" y="3248846"/>
                  </a:lnTo>
                  <a:lnTo>
                    <a:pt x="344154" y="3286616"/>
                  </a:lnTo>
                  <a:lnTo>
                    <a:pt x="368951" y="3323868"/>
                  </a:lnTo>
                  <a:lnTo>
                    <a:pt x="394518" y="3360588"/>
                  </a:lnTo>
                  <a:lnTo>
                    <a:pt x="420845" y="3396765"/>
                  </a:lnTo>
                  <a:lnTo>
                    <a:pt x="447925" y="3432385"/>
                  </a:lnTo>
                  <a:lnTo>
                    <a:pt x="475746" y="3467435"/>
                  </a:lnTo>
                  <a:lnTo>
                    <a:pt x="504300" y="3501903"/>
                  </a:lnTo>
                  <a:lnTo>
                    <a:pt x="533577" y="3535775"/>
                  </a:lnTo>
                  <a:lnTo>
                    <a:pt x="563569" y="3569039"/>
                  </a:lnTo>
                  <a:lnTo>
                    <a:pt x="594265" y="3601682"/>
                  </a:lnTo>
                  <a:lnTo>
                    <a:pt x="625656" y="3633691"/>
                  </a:lnTo>
                  <a:lnTo>
                    <a:pt x="657733" y="3665053"/>
                  </a:lnTo>
                  <a:lnTo>
                    <a:pt x="690487" y="3695755"/>
                  </a:lnTo>
                  <a:lnTo>
                    <a:pt x="723907" y="3725785"/>
                  </a:lnTo>
                  <a:lnTo>
                    <a:pt x="757986" y="3755129"/>
                  </a:lnTo>
                  <a:lnTo>
                    <a:pt x="792713" y="3783774"/>
                  </a:lnTo>
                  <a:lnTo>
                    <a:pt x="828079" y="3811708"/>
                  </a:lnTo>
                  <a:lnTo>
                    <a:pt x="864075" y="3838918"/>
                  </a:lnTo>
                  <a:lnTo>
                    <a:pt x="900691" y="3865391"/>
                  </a:lnTo>
                  <a:lnTo>
                    <a:pt x="937918" y="3891114"/>
                  </a:lnTo>
                  <a:lnTo>
                    <a:pt x="975746" y="3916075"/>
                  </a:lnTo>
                  <a:lnTo>
                    <a:pt x="1014167" y="3940259"/>
                  </a:lnTo>
                  <a:lnTo>
                    <a:pt x="1053171" y="3963655"/>
                  </a:lnTo>
                  <a:lnTo>
                    <a:pt x="1092748" y="3986250"/>
                  </a:lnTo>
                  <a:lnTo>
                    <a:pt x="1132889" y="4008030"/>
                  </a:lnTo>
                  <a:lnTo>
                    <a:pt x="1173585" y="4028983"/>
                  </a:lnTo>
                  <a:lnTo>
                    <a:pt x="1214826" y="4049096"/>
                  </a:lnTo>
                  <a:lnTo>
                    <a:pt x="1256604" y="4068356"/>
                  </a:lnTo>
                  <a:lnTo>
                    <a:pt x="1298908" y="4086751"/>
                  </a:lnTo>
                  <a:lnTo>
                    <a:pt x="1341729" y="4104266"/>
                  </a:lnTo>
                  <a:lnTo>
                    <a:pt x="1385058" y="4120890"/>
                  </a:lnTo>
                  <a:lnTo>
                    <a:pt x="1428886" y="4136610"/>
                  </a:lnTo>
                  <a:lnTo>
                    <a:pt x="1473203" y="4151412"/>
                  </a:lnTo>
                  <a:lnTo>
                    <a:pt x="1518000" y="4165284"/>
                  </a:lnTo>
                  <a:lnTo>
                    <a:pt x="1563267" y="4178213"/>
                  </a:lnTo>
                  <a:lnTo>
                    <a:pt x="1608995" y="4190186"/>
                  </a:lnTo>
                  <a:lnTo>
                    <a:pt x="1655175" y="4201190"/>
                  </a:lnTo>
                  <a:lnTo>
                    <a:pt x="1701798" y="4211213"/>
                  </a:lnTo>
                  <a:lnTo>
                    <a:pt x="1748853" y="4220241"/>
                  </a:lnTo>
                  <a:lnTo>
                    <a:pt x="1796332" y="4228261"/>
                  </a:lnTo>
                  <a:lnTo>
                    <a:pt x="1843982" y="4235227"/>
                  </a:lnTo>
                  <a:lnTo>
                    <a:pt x="1891539" y="4241105"/>
                  </a:lnTo>
                  <a:lnTo>
                    <a:pt x="1938990" y="4245903"/>
                  </a:lnTo>
                  <a:lnTo>
                    <a:pt x="1986321" y="4249630"/>
                  </a:lnTo>
                  <a:lnTo>
                    <a:pt x="2033520" y="4252298"/>
                  </a:lnTo>
                  <a:lnTo>
                    <a:pt x="2080574" y="4253914"/>
                  </a:lnTo>
                  <a:lnTo>
                    <a:pt x="2127470" y="4254488"/>
                  </a:lnTo>
                  <a:lnTo>
                    <a:pt x="2174196" y="4254029"/>
                  </a:lnTo>
                  <a:lnTo>
                    <a:pt x="2220738" y="4252548"/>
                  </a:lnTo>
                  <a:lnTo>
                    <a:pt x="2267083" y="4250052"/>
                  </a:lnTo>
                  <a:lnTo>
                    <a:pt x="2313219" y="4246552"/>
                  </a:lnTo>
                  <a:lnTo>
                    <a:pt x="2359133" y="4242057"/>
                  </a:lnTo>
                  <a:lnTo>
                    <a:pt x="2404812" y="4236577"/>
                  </a:lnTo>
                  <a:lnTo>
                    <a:pt x="2450243" y="4230120"/>
                  </a:lnTo>
                  <a:lnTo>
                    <a:pt x="2495413" y="4222696"/>
                  </a:lnTo>
                  <a:lnTo>
                    <a:pt x="2540309" y="4214314"/>
                  </a:lnTo>
                  <a:lnTo>
                    <a:pt x="2584919" y="4204985"/>
                  </a:lnTo>
                  <a:lnTo>
                    <a:pt x="2629230" y="4194716"/>
                  </a:lnTo>
                  <a:lnTo>
                    <a:pt x="2673228" y="4183518"/>
                  </a:lnTo>
                  <a:lnTo>
                    <a:pt x="2716901" y="4171400"/>
                  </a:lnTo>
                  <a:lnTo>
                    <a:pt x="2760236" y="4158371"/>
                  </a:lnTo>
                  <a:lnTo>
                    <a:pt x="2803220" y="4144440"/>
                  </a:lnTo>
                  <a:lnTo>
                    <a:pt x="2845840" y="4129618"/>
                  </a:lnTo>
                  <a:lnTo>
                    <a:pt x="2888083" y="4113913"/>
                  </a:lnTo>
                  <a:lnTo>
                    <a:pt x="2929938" y="4097335"/>
                  </a:lnTo>
                  <a:lnTo>
                    <a:pt x="2971389" y="4079892"/>
                  </a:lnTo>
                  <a:lnTo>
                    <a:pt x="3012426" y="4061596"/>
                  </a:lnTo>
                  <a:lnTo>
                    <a:pt x="3053034" y="4042454"/>
                  </a:lnTo>
                  <a:lnTo>
                    <a:pt x="3093201" y="4022476"/>
                  </a:lnTo>
                  <a:lnTo>
                    <a:pt x="3132915" y="4001672"/>
                  </a:lnTo>
                  <a:lnTo>
                    <a:pt x="3172162" y="3980050"/>
                  </a:lnTo>
                  <a:lnTo>
                    <a:pt x="3210929" y="3957621"/>
                  </a:lnTo>
                  <a:lnTo>
                    <a:pt x="3249204" y="3934394"/>
                  </a:lnTo>
                  <a:lnTo>
                    <a:pt x="3286973" y="3910378"/>
                  </a:lnTo>
                  <a:lnTo>
                    <a:pt x="3324224" y="3885582"/>
                  </a:lnTo>
                  <a:lnTo>
                    <a:pt x="3360944" y="3860016"/>
                  </a:lnTo>
                  <a:lnTo>
                    <a:pt x="3397121" y="3833689"/>
                  </a:lnTo>
                  <a:lnTo>
                    <a:pt x="3432740" y="3806611"/>
                  </a:lnTo>
                  <a:lnTo>
                    <a:pt x="3467790" y="3778790"/>
                  </a:lnTo>
                  <a:lnTo>
                    <a:pt x="3502257" y="3750237"/>
                  </a:lnTo>
                  <a:lnTo>
                    <a:pt x="3536129" y="3720960"/>
                  </a:lnTo>
                  <a:lnTo>
                    <a:pt x="3569392" y="3690969"/>
                  </a:lnTo>
                  <a:lnTo>
                    <a:pt x="3602034" y="3660274"/>
                  </a:lnTo>
                  <a:lnTo>
                    <a:pt x="3634043" y="3628883"/>
                  </a:lnTo>
                  <a:lnTo>
                    <a:pt x="3665404" y="3596806"/>
                  </a:lnTo>
                  <a:lnTo>
                    <a:pt x="3696106" y="3564053"/>
                  </a:lnTo>
                  <a:lnTo>
                    <a:pt x="3726135" y="3530633"/>
                  </a:lnTo>
                  <a:lnTo>
                    <a:pt x="3755478" y="3496555"/>
                  </a:lnTo>
                  <a:lnTo>
                    <a:pt x="3784123" y="3461828"/>
                  </a:lnTo>
                  <a:lnTo>
                    <a:pt x="3812057" y="3426462"/>
                  </a:lnTo>
                  <a:lnTo>
                    <a:pt x="3839267" y="3390467"/>
                  </a:lnTo>
                  <a:lnTo>
                    <a:pt x="3865740" y="3353851"/>
                  </a:lnTo>
                  <a:lnTo>
                    <a:pt x="3891463" y="3316624"/>
                  </a:lnTo>
                  <a:lnTo>
                    <a:pt x="3916423" y="3278796"/>
                  </a:lnTo>
                  <a:lnTo>
                    <a:pt x="3940608" y="3240375"/>
                  </a:lnTo>
                  <a:lnTo>
                    <a:pt x="3964004" y="3201372"/>
                  </a:lnTo>
                  <a:lnTo>
                    <a:pt x="3986599" y="3161795"/>
                  </a:lnTo>
                  <a:lnTo>
                    <a:pt x="4008380" y="3121654"/>
                  </a:lnTo>
                  <a:lnTo>
                    <a:pt x="4029333" y="3080958"/>
                  </a:lnTo>
                  <a:lnTo>
                    <a:pt x="4049447" y="3039717"/>
                  </a:lnTo>
                  <a:lnTo>
                    <a:pt x="4068708" y="2997939"/>
                  </a:lnTo>
                  <a:lnTo>
                    <a:pt x="4087103" y="2955635"/>
                  </a:lnTo>
                  <a:lnTo>
                    <a:pt x="4104620" y="2912814"/>
                  </a:lnTo>
                  <a:lnTo>
                    <a:pt x="4121245" y="2869485"/>
                  </a:lnTo>
                  <a:lnTo>
                    <a:pt x="4136966" y="2825657"/>
                  </a:lnTo>
                  <a:lnTo>
                    <a:pt x="4151770" y="2781340"/>
                  </a:lnTo>
                  <a:lnTo>
                    <a:pt x="4165644" y="2736544"/>
                  </a:lnTo>
                  <a:lnTo>
                    <a:pt x="4178575" y="2691276"/>
                  </a:lnTo>
                  <a:lnTo>
                    <a:pt x="4190550" y="2645548"/>
                  </a:lnTo>
                  <a:lnTo>
                    <a:pt x="4201557" y="2599368"/>
                  </a:lnTo>
                  <a:lnTo>
                    <a:pt x="4211582" y="2552746"/>
                  </a:lnTo>
                  <a:lnTo>
                    <a:pt x="4220613" y="2505690"/>
                  </a:lnTo>
                  <a:lnTo>
                    <a:pt x="4228636" y="2458212"/>
                  </a:lnTo>
                  <a:lnTo>
                    <a:pt x="2127421" y="2127123"/>
                  </a:lnTo>
                  <a:lnTo>
                    <a:pt x="2127421" y="0"/>
                  </a:lnTo>
                  <a:close/>
                </a:path>
              </a:pathLst>
            </a:custGeom>
            <a:solidFill>
              <a:srgbClr val="D46F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922264" y="928116"/>
            <a:ext cx="5537200" cy="4927600"/>
          </a:xfrm>
          <a:prstGeom prst="rect">
            <a:avLst/>
          </a:prstGeom>
          <a:ln w="9525">
            <a:solidFill>
              <a:srgbClr val="D9D9D9"/>
            </a:solidFill>
          </a:ln>
        </p:spPr>
        <p:txBody>
          <a:bodyPr vert="horz" wrap="square" lIns="0" tIns="850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70"/>
              </a:spcBef>
            </a:pPr>
            <a:r>
              <a:rPr sz="1800" b="1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Distribution</a:t>
            </a:r>
            <a:r>
              <a:rPr sz="1800" b="1" spc="-3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by</a:t>
            </a:r>
            <a:r>
              <a:rPr sz="1800" b="1" spc="-3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b="1" spc="-1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Sex</a:t>
            </a:r>
            <a:endParaRPr sz="1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1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1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250">
              <a:latin typeface="Calibri" panose="020F0502020204030204"/>
              <a:cs typeface="Calibri" panose="020F0502020204030204"/>
            </a:endParaRPr>
          </a:p>
          <a:p>
            <a:pPr marR="1313815" algn="r">
              <a:lnSpc>
                <a:spcPct val="100000"/>
              </a:lnSpc>
            </a:pPr>
            <a:r>
              <a:rPr sz="9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27%</a:t>
            </a: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50">
              <a:latin typeface="Calibri" panose="020F0502020204030204"/>
              <a:cs typeface="Calibri" panose="020F0502020204030204"/>
            </a:endParaRPr>
          </a:p>
          <a:p>
            <a:pPr marL="1028700">
              <a:lnSpc>
                <a:spcPct val="100000"/>
              </a:lnSpc>
            </a:pPr>
            <a:r>
              <a:rPr sz="900" b="1" spc="-5" dirty="0">
                <a:solidFill>
                  <a:srgbClr val="FFFFFF"/>
                </a:solidFill>
                <a:latin typeface="Calibri" panose="020F0502020204030204"/>
                <a:cs typeface="Calibri" panose="020F0502020204030204"/>
              </a:rPr>
              <a:t>73%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0460735" y="4715255"/>
            <a:ext cx="809625" cy="906780"/>
            <a:chOff x="10460735" y="4715255"/>
            <a:chExt cx="809625" cy="906780"/>
          </a:xfrm>
        </p:grpSpPr>
        <p:sp>
          <p:nvSpPr>
            <p:cNvPr id="18" name="object 18"/>
            <p:cNvSpPr/>
            <p:nvPr/>
          </p:nvSpPr>
          <p:spPr>
            <a:xfrm>
              <a:off x="10460735" y="4715255"/>
              <a:ext cx="809625" cy="906780"/>
            </a:xfrm>
            <a:custGeom>
              <a:avLst/>
              <a:gdLst/>
              <a:ahLst/>
              <a:cxnLst/>
              <a:rect l="l" t="t" r="r" b="b"/>
              <a:pathLst>
                <a:path w="809625" h="906779">
                  <a:moveTo>
                    <a:pt x="809244" y="0"/>
                  </a:moveTo>
                  <a:lnTo>
                    <a:pt x="0" y="0"/>
                  </a:lnTo>
                  <a:lnTo>
                    <a:pt x="0" y="906780"/>
                  </a:lnTo>
                  <a:lnTo>
                    <a:pt x="809244" y="906780"/>
                  </a:lnTo>
                  <a:lnTo>
                    <a:pt x="809244" y="0"/>
                  </a:lnTo>
                  <a:close/>
                </a:path>
              </a:pathLst>
            </a:custGeom>
            <a:solidFill>
              <a:srgbClr val="FFFFFF">
                <a:alpha val="7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637519" y="5137404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62483" y="0"/>
                  </a:moveTo>
                  <a:lnTo>
                    <a:pt x="0" y="0"/>
                  </a:lnTo>
                  <a:lnTo>
                    <a:pt x="0" y="62484"/>
                  </a:lnTo>
                  <a:lnTo>
                    <a:pt x="62483" y="62484"/>
                  </a:lnTo>
                  <a:lnTo>
                    <a:pt x="62483" y="0"/>
                  </a:lnTo>
                  <a:close/>
                </a:path>
              </a:pathLst>
            </a:custGeom>
            <a:solidFill>
              <a:srgbClr val="F4A8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951463" y="5137404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62483" y="0"/>
                  </a:moveTo>
                  <a:lnTo>
                    <a:pt x="0" y="0"/>
                  </a:lnTo>
                  <a:lnTo>
                    <a:pt x="0" y="62484"/>
                  </a:lnTo>
                  <a:lnTo>
                    <a:pt x="62483" y="62484"/>
                  </a:lnTo>
                  <a:lnTo>
                    <a:pt x="62483" y="0"/>
                  </a:lnTo>
                  <a:close/>
                </a:path>
              </a:pathLst>
            </a:custGeom>
            <a:solidFill>
              <a:srgbClr val="D46F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0460735" y="4715255"/>
            <a:ext cx="809625" cy="906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9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750">
              <a:latin typeface="Times New Roman" panose="02020603050405020304"/>
              <a:cs typeface="Times New Roman" panose="02020603050405020304"/>
            </a:endParaRPr>
          </a:p>
          <a:p>
            <a:pPr marL="267335">
              <a:lnSpc>
                <a:spcPct val="100000"/>
              </a:lnSpc>
              <a:tabLst>
                <a:tab pos="581025" algn="l"/>
              </a:tabLst>
            </a:pPr>
            <a:r>
              <a:rPr sz="900" dirty="0">
                <a:solidFill>
                  <a:srgbClr val="585858"/>
                </a:solidFill>
                <a:latin typeface="Calibri" panose="020F0502020204030204"/>
                <a:cs typeface="Calibri" panose="020F0502020204030204"/>
              </a:rPr>
              <a:t>F	M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5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1376172" y="2395537"/>
            <a:ext cx="10033000" cy="2041525"/>
            <a:chOff x="1376172" y="2395537"/>
            <a:chExt cx="10033000" cy="2041525"/>
          </a:xfrm>
        </p:grpSpPr>
        <p:sp>
          <p:nvSpPr>
            <p:cNvPr id="5" name="object 5"/>
            <p:cNvSpPr/>
            <p:nvPr/>
          </p:nvSpPr>
          <p:spPr>
            <a:xfrm>
              <a:off x="1376172" y="3924300"/>
              <a:ext cx="518159" cy="253365"/>
            </a:xfrm>
            <a:custGeom>
              <a:avLst/>
              <a:gdLst/>
              <a:ahLst/>
              <a:cxnLst/>
              <a:rect l="l" t="t" r="r" b="b"/>
              <a:pathLst>
                <a:path w="518160" h="253364">
                  <a:moveTo>
                    <a:pt x="0" y="252983"/>
                  </a:moveTo>
                  <a:lnTo>
                    <a:pt x="399288" y="252983"/>
                  </a:lnTo>
                </a:path>
                <a:path w="518160" h="253364">
                  <a:moveTo>
                    <a:pt x="495300" y="252983"/>
                  </a:moveTo>
                  <a:lnTo>
                    <a:pt x="518159" y="252983"/>
                  </a:lnTo>
                </a:path>
                <a:path w="518160" h="253364">
                  <a:moveTo>
                    <a:pt x="0" y="0"/>
                  </a:moveTo>
                  <a:lnTo>
                    <a:pt x="399288" y="0"/>
                  </a:lnTo>
                </a:path>
                <a:path w="518160" h="253364">
                  <a:moveTo>
                    <a:pt x="495300" y="0"/>
                  </a:moveTo>
                  <a:lnTo>
                    <a:pt x="518159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3416" y="4297679"/>
              <a:ext cx="94487" cy="13411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23416" y="4297679"/>
              <a:ext cx="94615" cy="134620"/>
            </a:xfrm>
            <a:custGeom>
              <a:avLst/>
              <a:gdLst/>
              <a:ahLst/>
              <a:cxnLst/>
              <a:rect l="l" t="t" r="r" b="b"/>
              <a:pathLst>
                <a:path w="94615" h="134620">
                  <a:moveTo>
                    <a:pt x="0" y="134112"/>
                  </a:moveTo>
                  <a:lnTo>
                    <a:pt x="94487" y="134112"/>
                  </a:lnTo>
                  <a:lnTo>
                    <a:pt x="94487" y="0"/>
                  </a:lnTo>
                  <a:lnTo>
                    <a:pt x="0" y="0"/>
                  </a:lnTo>
                  <a:lnTo>
                    <a:pt x="0" y="134112"/>
                  </a:lnTo>
                  <a:close/>
                </a:path>
              </a:pathLst>
            </a:custGeom>
            <a:ln w="9525">
              <a:solidFill>
                <a:srgbClr val="EB7B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0764" y="4379976"/>
              <a:ext cx="94487" cy="5181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540764" y="4379976"/>
              <a:ext cx="94615" cy="52069"/>
            </a:xfrm>
            <a:custGeom>
              <a:avLst/>
              <a:gdLst/>
              <a:ahLst/>
              <a:cxnLst/>
              <a:rect l="l" t="t" r="r" b="b"/>
              <a:pathLst>
                <a:path w="94614" h="52070">
                  <a:moveTo>
                    <a:pt x="0" y="51816"/>
                  </a:moveTo>
                  <a:lnTo>
                    <a:pt x="94487" y="51816"/>
                  </a:lnTo>
                  <a:lnTo>
                    <a:pt x="94487" y="0"/>
                  </a:lnTo>
                  <a:lnTo>
                    <a:pt x="0" y="0"/>
                  </a:lnTo>
                  <a:lnTo>
                    <a:pt x="0" y="51816"/>
                  </a:lnTo>
                  <a:close/>
                </a:path>
              </a:pathLst>
            </a:custGeom>
            <a:ln w="9524">
              <a:solidFill>
                <a:srgbClr val="9B28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58112" y="4415027"/>
              <a:ext cx="94487" cy="1676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658112" y="4415027"/>
              <a:ext cx="94615" cy="17145"/>
            </a:xfrm>
            <a:custGeom>
              <a:avLst/>
              <a:gdLst/>
              <a:ahLst/>
              <a:cxnLst/>
              <a:rect l="l" t="t" r="r" b="b"/>
              <a:pathLst>
                <a:path w="94614" h="17145">
                  <a:moveTo>
                    <a:pt x="0" y="16764"/>
                  </a:moveTo>
                  <a:lnTo>
                    <a:pt x="94487" y="16764"/>
                  </a:lnTo>
                  <a:lnTo>
                    <a:pt x="94487" y="0"/>
                  </a:lnTo>
                  <a:lnTo>
                    <a:pt x="0" y="0"/>
                  </a:lnTo>
                  <a:lnTo>
                    <a:pt x="0" y="16764"/>
                  </a:lnTo>
                  <a:close/>
                </a:path>
              </a:pathLst>
            </a:custGeom>
            <a:ln w="9525">
              <a:solidFill>
                <a:srgbClr val="1A55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5460" y="3726180"/>
              <a:ext cx="96012" cy="70561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775460" y="3726180"/>
              <a:ext cx="96520" cy="706120"/>
            </a:xfrm>
            <a:custGeom>
              <a:avLst/>
              <a:gdLst/>
              <a:ahLst/>
              <a:cxnLst/>
              <a:rect l="l" t="t" r="r" b="b"/>
              <a:pathLst>
                <a:path w="96519" h="706120">
                  <a:moveTo>
                    <a:pt x="0" y="705612"/>
                  </a:moveTo>
                  <a:lnTo>
                    <a:pt x="96012" y="705612"/>
                  </a:lnTo>
                  <a:lnTo>
                    <a:pt x="96012" y="0"/>
                  </a:lnTo>
                  <a:lnTo>
                    <a:pt x="0" y="0"/>
                  </a:lnTo>
                  <a:lnTo>
                    <a:pt x="0" y="705612"/>
                  </a:lnTo>
                  <a:close/>
                </a:path>
              </a:pathLst>
            </a:custGeom>
            <a:ln w="9525">
              <a:solidFill>
                <a:srgbClr val="4B82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88820" y="4177283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60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990843" y="4173378"/>
              <a:ext cx="448309" cy="5080"/>
            </a:xfrm>
            <a:custGeom>
              <a:avLst/>
              <a:gdLst/>
              <a:ahLst/>
              <a:cxnLst/>
              <a:rect l="l" t="t" r="r" b="b"/>
              <a:pathLst>
                <a:path w="448310" h="5079">
                  <a:moveTo>
                    <a:pt x="0" y="4762"/>
                  </a:moveTo>
                  <a:lnTo>
                    <a:pt x="448056" y="4762"/>
                  </a:lnTo>
                </a:path>
                <a:path w="448310" h="5079">
                  <a:moveTo>
                    <a:pt x="0" y="0"/>
                  </a:moveTo>
                  <a:lnTo>
                    <a:pt x="448056" y="0"/>
                  </a:lnTo>
                </a:path>
              </a:pathLst>
            </a:custGeom>
            <a:ln w="781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534912" y="4177283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38900" y="4130039"/>
              <a:ext cx="96011" cy="30175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438900" y="4130039"/>
              <a:ext cx="96520" cy="302260"/>
            </a:xfrm>
            <a:custGeom>
              <a:avLst/>
              <a:gdLst/>
              <a:ahLst/>
              <a:cxnLst/>
              <a:rect l="l" t="t" r="r" b="b"/>
              <a:pathLst>
                <a:path w="96520" h="302260">
                  <a:moveTo>
                    <a:pt x="0" y="301751"/>
                  </a:moveTo>
                  <a:lnTo>
                    <a:pt x="96011" y="301751"/>
                  </a:lnTo>
                  <a:lnTo>
                    <a:pt x="96011" y="0"/>
                  </a:lnTo>
                  <a:lnTo>
                    <a:pt x="0" y="0"/>
                  </a:lnTo>
                  <a:lnTo>
                    <a:pt x="0" y="301751"/>
                  </a:lnTo>
                  <a:close/>
                </a:path>
              </a:pathLst>
            </a:custGeom>
            <a:ln w="9524">
              <a:solidFill>
                <a:srgbClr val="EB7B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990843" y="3924300"/>
              <a:ext cx="684530" cy="253365"/>
            </a:xfrm>
            <a:custGeom>
              <a:avLst/>
              <a:gdLst/>
              <a:ahLst/>
              <a:cxnLst/>
              <a:rect l="l" t="t" r="r" b="b"/>
              <a:pathLst>
                <a:path w="684529" h="253364">
                  <a:moveTo>
                    <a:pt x="661416" y="252983"/>
                  </a:moveTo>
                  <a:lnTo>
                    <a:pt x="684276" y="252983"/>
                  </a:lnTo>
                </a:path>
                <a:path w="684529" h="253364">
                  <a:moveTo>
                    <a:pt x="0" y="0"/>
                  </a:moveTo>
                  <a:lnTo>
                    <a:pt x="566928" y="0"/>
                  </a:lnTo>
                </a:path>
                <a:path w="684529" h="253364">
                  <a:moveTo>
                    <a:pt x="661416" y="0"/>
                  </a:moveTo>
                  <a:lnTo>
                    <a:pt x="684276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57772" y="3849624"/>
              <a:ext cx="94488" cy="58216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557772" y="3849624"/>
              <a:ext cx="94615" cy="582295"/>
            </a:xfrm>
            <a:custGeom>
              <a:avLst/>
              <a:gdLst/>
              <a:ahLst/>
              <a:cxnLst/>
              <a:rect l="l" t="t" r="r" b="b"/>
              <a:pathLst>
                <a:path w="94615" h="582295">
                  <a:moveTo>
                    <a:pt x="0" y="582168"/>
                  </a:moveTo>
                  <a:lnTo>
                    <a:pt x="94488" y="582168"/>
                  </a:lnTo>
                  <a:lnTo>
                    <a:pt x="94488" y="0"/>
                  </a:lnTo>
                  <a:lnTo>
                    <a:pt x="0" y="0"/>
                  </a:lnTo>
                  <a:lnTo>
                    <a:pt x="0" y="582168"/>
                  </a:lnTo>
                  <a:close/>
                </a:path>
              </a:pathLst>
            </a:custGeom>
            <a:ln w="9525">
              <a:solidFill>
                <a:srgbClr val="9B28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769607" y="3924300"/>
              <a:ext cx="22860" cy="253365"/>
            </a:xfrm>
            <a:custGeom>
              <a:avLst/>
              <a:gdLst/>
              <a:ahLst/>
              <a:cxnLst/>
              <a:rect l="l" t="t" r="r" b="b"/>
              <a:pathLst>
                <a:path w="22859" h="253364">
                  <a:moveTo>
                    <a:pt x="0" y="252983"/>
                  </a:moveTo>
                  <a:lnTo>
                    <a:pt x="22859" y="252983"/>
                  </a:lnTo>
                </a:path>
                <a:path w="22859" h="253364">
                  <a:moveTo>
                    <a:pt x="0" y="0"/>
                  </a:moveTo>
                  <a:lnTo>
                    <a:pt x="22859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75119" y="3904488"/>
              <a:ext cx="94488" cy="52730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675119" y="3904488"/>
              <a:ext cx="94615" cy="527685"/>
            </a:xfrm>
            <a:custGeom>
              <a:avLst/>
              <a:gdLst/>
              <a:ahLst/>
              <a:cxnLst/>
              <a:rect l="l" t="t" r="r" b="b"/>
              <a:pathLst>
                <a:path w="94615" h="527685">
                  <a:moveTo>
                    <a:pt x="0" y="527304"/>
                  </a:moveTo>
                  <a:lnTo>
                    <a:pt x="94488" y="527304"/>
                  </a:lnTo>
                  <a:lnTo>
                    <a:pt x="94488" y="0"/>
                  </a:lnTo>
                  <a:lnTo>
                    <a:pt x="0" y="0"/>
                  </a:lnTo>
                  <a:lnTo>
                    <a:pt x="0" y="527304"/>
                  </a:lnTo>
                  <a:close/>
                </a:path>
              </a:pathLst>
            </a:custGeom>
            <a:ln w="9525">
              <a:solidFill>
                <a:srgbClr val="1A55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376172" y="3415283"/>
              <a:ext cx="5534025" cy="762000"/>
            </a:xfrm>
            <a:custGeom>
              <a:avLst/>
              <a:gdLst/>
              <a:ahLst/>
              <a:cxnLst/>
              <a:rect l="l" t="t" r="r" b="b"/>
              <a:pathLst>
                <a:path w="5534025" h="762000">
                  <a:moveTo>
                    <a:pt x="5512308" y="761999"/>
                  </a:moveTo>
                  <a:lnTo>
                    <a:pt x="5533644" y="761999"/>
                  </a:lnTo>
                </a:path>
                <a:path w="5534025" h="762000">
                  <a:moveTo>
                    <a:pt x="5512308" y="509015"/>
                  </a:moveTo>
                  <a:lnTo>
                    <a:pt x="5533644" y="509015"/>
                  </a:lnTo>
                </a:path>
                <a:path w="5534025" h="762000">
                  <a:moveTo>
                    <a:pt x="3320795" y="254507"/>
                  </a:moveTo>
                  <a:lnTo>
                    <a:pt x="5416296" y="254507"/>
                  </a:lnTo>
                </a:path>
                <a:path w="5534025" h="762000">
                  <a:moveTo>
                    <a:pt x="5512308" y="254507"/>
                  </a:moveTo>
                  <a:lnTo>
                    <a:pt x="5533644" y="254507"/>
                  </a:lnTo>
                </a:path>
                <a:path w="5534025" h="762000">
                  <a:moveTo>
                    <a:pt x="0" y="0"/>
                  </a:moveTo>
                  <a:lnTo>
                    <a:pt x="5416296" y="0"/>
                  </a:lnTo>
                </a:path>
                <a:path w="5534025" h="762000">
                  <a:moveTo>
                    <a:pt x="5512308" y="0"/>
                  </a:moveTo>
                  <a:lnTo>
                    <a:pt x="5533644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376172" y="3159918"/>
              <a:ext cx="7065645" cy="5080"/>
            </a:xfrm>
            <a:custGeom>
              <a:avLst/>
              <a:gdLst/>
              <a:ahLst/>
              <a:cxnLst/>
              <a:rect l="l" t="t" r="r" b="b"/>
              <a:pathLst>
                <a:path w="7065645" h="5080">
                  <a:moveTo>
                    <a:pt x="0" y="4762"/>
                  </a:moveTo>
                  <a:lnTo>
                    <a:pt x="7065263" y="4762"/>
                  </a:lnTo>
                </a:path>
                <a:path w="7065645" h="5080">
                  <a:moveTo>
                    <a:pt x="0" y="0"/>
                  </a:moveTo>
                  <a:lnTo>
                    <a:pt x="7065263" y="0"/>
                  </a:lnTo>
                </a:path>
              </a:pathLst>
            </a:custGeom>
            <a:ln w="476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92468" y="3162300"/>
              <a:ext cx="96011" cy="126949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792468" y="3162300"/>
              <a:ext cx="96520" cy="1270000"/>
            </a:xfrm>
            <a:custGeom>
              <a:avLst/>
              <a:gdLst/>
              <a:ahLst/>
              <a:cxnLst/>
              <a:rect l="l" t="t" r="r" b="b"/>
              <a:pathLst>
                <a:path w="96520" h="1270000">
                  <a:moveTo>
                    <a:pt x="0" y="1269492"/>
                  </a:moveTo>
                  <a:lnTo>
                    <a:pt x="96011" y="1269492"/>
                  </a:lnTo>
                  <a:lnTo>
                    <a:pt x="96011" y="0"/>
                  </a:lnTo>
                  <a:lnTo>
                    <a:pt x="0" y="0"/>
                  </a:lnTo>
                  <a:lnTo>
                    <a:pt x="0" y="1269492"/>
                  </a:lnTo>
                  <a:close/>
                </a:path>
              </a:pathLst>
            </a:custGeom>
            <a:ln w="9524">
              <a:solidFill>
                <a:srgbClr val="4B82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988820" y="3924300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60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94331" y="3796283"/>
              <a:ext cx="94487" cy="635507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894331" y="3796283"/>
              <a:ext cx="94615" cy="635635"/>
            </a:xfrm>
            <a:custGeom>
              <a:avLst/>
              <a:gdLst/>
              <a:ahLst/>
              <a:cxnLst/>
              <a:rect l="l" t="t" r="r" b="b"/>
              <a:pathLst>
                <a:path w="94614" h="635635">
                  <a:moveTo>
                    <a:pt x="0" y="635507"/>
                  </a:moveTo>
                  <a:lnTo>
                    <a:pt x="94487" y="635507"/>
                  </a:lnTo>
                  <a:lnTo>
                    <a:pt x="94487" y="0"/>
                  </a:lnTo>
                  <a:lnTo>
                    <a:pt x="0" y="0"/>
                  </a:lnTo>
                  <a:lnTo>
                    <a:pt x="0" y="635507"/>
                  </a:lnTo>
                  <a:close/>
                </a:path>
              </a:pathLst>
            </a:custGeom>
            <a:ln w="9525">
              <a:solidFill>
                <a:srgbClr val="5E46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005827" y="3415283"/>
              <a:ext cx="22860" cy="762000"/>
            </a:xfrm>
            <a:custGeom>
              <a:avLst/>
              <a:gdLst/>
              <a:ahLst/>
              <a:cxnLst/>
              <a:rect l="l" t="t" r="r" b="b"/>
              <a:pathLst>
                <a:path w="22859" h="762000">
                  <a:moveTo>
                    <a:pt x="0" y="761999"/>
                  </a:moveTo>
                  <a:lnTo>
                    <a:pt x="22860" y="761999"/>
                  </a:lnTo>
                </a:path>
                <a:path w="22859" h="762000">
                  <a:moveTo>
                    <a:pt x="0" y="509015"/>
                  </a:moveTo>
                  <a:lnTo>
                    <a:pt x="22860" y="509015"/>
                  </a:lnTo>
                </a:path>
                <a:path w="22859" h="762000">
                  <a:moveTo>
                    <a:pt x="0" y="254507"/>
                  </a:moveTo>
                  <a:lnTo>
                    <a:pt x="22860" y="254507"/>
                  </a:lnTo>
                </a:path>
                <a:path w="22859" h="762000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09816" y="3317747"/>
              <a:ext cx="96011" cy="111404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909816" y="3317747"/>
              <a:ext cx="96520" cy="1114425"/>
            </a:xfrm>
            <a:custGeom>
              <a:avLst/>
              <a:gdLst/>
              <a:ahLst/>
              <a:cxnLst/>
              <a:rect l="l" t="t" r="r" b="b"/>
              <a:pathLst>
                <a:path w="96520" h="1114425">
                  <a:moveTo>
                    <a:pt x="0" y="1114044"/>
                  </a:moveTo>
                  <a:lnTo>
                    <a:pt x="96011" y="1114044"/>
                  </a:lnTo>
                  <a:lnTo>
                    <a:pt x="96011" y="0"/>
                  </a:lnTo>
                  <a:lnTo>
                    <a:pt x="0" y="0"/>
                  </a:lnTo>
                  <a:lnTo>
                    <a:pt x="0" y="1114044"/>
                  </a:lnTo>
                  <a:close/>
                </a:path>
              </a:pathLst>
            </a:custGeom>
            <a:ln w="9525">
              <a:solidFill>
                <a:srgbClr val="5E46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106168" y="3924300"/>
              <a:ext cx="22860" cy="253365"/>
            </a:xfrm>
            <a:custGeom>
              <a:avLst/>
              <a:gdLst/>
              <a:ahLst/>
              <a:cxnLst/>
              <a:rect l="l" t="t" r="r" b="b"/>
              <a:pathLst>
                <a:path w="22860" h="253364">
                  <a:moveTo>
                    <a:pt x="0" y="252983"/>
                  </a:moveTo>
                  <a:lnTo>
                    <a:pt x="22859" y="252983"/>
                  </a:lnTo>
                </a:path>
                <a:path w="22860" h="253364">
                  <a:moveTo>
                    <a:pt x="0" y="0"/>
                  </a:moveTo>
                  <a:lnTo>
                    <a:pt x="22859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11680" y="3907536"/>
              <a:ext cx="94487" cy="524256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011680" y="3907536"/>
              <a:ext cx="94615" cy="524510"/>
            </a:xfrm>
            <a:custGeom>
              <a:avLst/>
              <a:gdLst/>
              <a:ahLst/>
              <a:cxnLst/>
              <a:rect l="l" t="t" r="r" b="b"/>
              <a:pathLst>
                <a:path w="94614" h="524510">
                  <a:moveTo>
                    <a:pt x="0" y="524256"/>
                  </a:moveTo>
                  <a:lnTo>
                    <a:pt x="94487" y="524256"/>
                  </a:lnTo>
                  <a:lnTo>
                    <a:pt x="94487" y="0"/>
                  </a:lnTo>
                  <a:lnTo>
                    <a:pt x="0" y="0"/>
                  </a:lnTo>
                  <a:lnTo>
                    <a:pt x="0" y="524256"/>
                  </a:lnTo>
                  <a:close/>
                </a:path>
              </a:pathLst>
            </a:custGeom>
            <a:ln w="9525">
              <a:solidFill>
                <a:srgbClr val="BC935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123175" y="3415283"/>
              <a:ext cx="1318260" cy="762000"/>
            </a:xfrm>
            <a:custGeom>
              <a:avLst/>
              <a:gdLst/>
              <a:ahLst/>
              <a:cxnLst/>
              <a:rect l="l" t="t" r="r" b="b"/>
              <a:pathLst>
                <a:path w="1318259" h="762000">
                  <a:moveTo>
                    <a:pt x="0" y="761999"/>
                  </a:moveTo>
                  <a:lnTo>
                    <a:pt x="22859" y="761999"/>
                  </a:lnTo>
                </a:path>
                <a:path w="1318259" h="762000">
                  <a:moveTo>
                    <a:pt x="0" y="509015"/>
                  </a:moveTo>
                  <a:lnTo>
                    <a:pt x="22859" y="509015"/>
                  </a:lnTo>
                </a:path>
                <a:path w="1318259" h="762000">
                  <a:moveTo>
                    <a:pt x="0" y="254507"/>
                  </a:moveTo>
                  <a:lnTo>
                    <a:pt x="22859" y="254507"/>
                  </a:lnTo>
                </a:path>
                <a:path w="1318259" h="762000">
                  <a:moveTo>
                    <a:pt x="0" y="0"/>
                  </a:moveTo>
                  <a:lnTo>
                    <a:pt x="1318259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28687" y="3307080"/>
              <a:ext cx="94488" cy="1124712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7028687" y="3307080"/>
              <a:ext cx="94615" cy="1125220"/>
            </a:xfrm>
            <a:custGeom>
              <a:avLst/>
              <a:gdLst/>
              <a:ahLst/>
              <a:cxnLst/>
              <a:rect l="l" t="t" r="r" b="b"/>
              <a:pathLst>
                <a:path w="94615" h="1125220">
                  <a:moveTo>
                    <a:pt x="0" y="1124712"/>
                  </a:moveTo>
                  <a:lnTo>
                    <a:pt x="94488" y="1124712"/>
                  </a:lnTo>
                  <a:lnTo>
                    <a:pt x="94488" y="0"/>
                  </a:lnTo>
                  <a:lnTo>
                    <a:pt x="0" y="0"/>
                  </a:lnTo>
                  <a:lnTo>
                    <a:pt x="0" y="1124712"/>
                  </a:lnTo>
                  <a:close/>
                </a:path>
              </a:pathLst>
            </a:custGeom>
            <a:ln w="9525">
              <a:solidFill>
                <a:srgbClr val="BC935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376172" y="3669791"/>
              <a:ext cx="2048510" cy="508000"/>
            </a:xfrm>
            <a:custGeom>
              <a:avLst/>
              <a:gdLst/>
              <a:ahLst/>
              <a:cxnLst/>
              <a:rect l="l" t="t" r="r" b="b"/>
              <a:pathLst>
                <a:path w="2048510" h="508000">
                  <a:moveTo>
                    <a:pt x="847343" y="507491"/>
                  </a:moveTo>
                  <a:lnTo>
                    <a:pt x="2048255" y="507491"/>
                  </a:lnTo>
                </a:path>
                <a:path w="2048510" h="508000">
                  <a:moveTo>
                    <a:pt x="847343" y="254507"/>
                  </a:moveTo>
                  <a:lnTo>
                    <a:pt x="2048255" y="254507"/>
                  </a:lnTo>
                </a:path>
                <a:path w="2048510" h="508000">
                  <a:moveTo>
                    <a:pt x="0" y="0"/>
                  </a:moveTo>
                  <a:lnTo>
                    <a:pt x="2048255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29027" y="3692652"/>
              <a:ext cx="94487" cy="73914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2129027" y="3692652"/>
              <a:ext cx="94615" cy="739140"/>
            </a:xfrm>
            <a:custGeom>
              <a:avLst/>
              <a:gdLst/>
              <a:ahLst/>
              <a:cxnLst/>
              <a:rect l="l" t="t" r="r" b="b"/>
              <a:pathLst>
                <a:path w="94614" h="739139">
                  <a:moveTo>
                    <a:pt x="0" y="739140"/>
                  </a:moveTo>
                  <a:lnTo>
                    <a:pt x="94487" y="739140"/>
                  </a:lnTo>
                  <a:lnTo>
                    <a:pt x="94487" y="0"/>
                  </a:lnTo>
                  <a:lnTo>
                    <a:pt x="0" y="0"/>
                  </a:lnTo>
                  <a:lnTo>
                    <a:pt x="0" y="739140"/>
                  </a:lnTo>
                  <a:close/>
                </a:path>
              </a:pathLst>
            </a:custGeom>
            <a:ln w="9525">
              <a:solidFill>
                <a:srgbClr val="8D49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240524" y="3924300"/>
              <a:ext cx="22860" cy="253365"/>
            </a:xfrm>
            <a:custGeom>
              <a:avLst/>
              <a:gdLst/>
              <a:ahLst/>
              <a:cxnLst/>
              <a:rect l="l" t="t" r="r" b="b"/>
              <a:pathLst>
                <a:path w="22859" h="253364">
                  <a:moveTo>
                    <a:pt x="0" y="252983"/>
                  </a:moveTo>
                  <a:lnTo>
                    <a:pt x="22859" y="252983"/>
                  </a:lnTo>
                </a:path>
                <a:path w="22859" h="253364">
                  <a:moveTo>
                    <a:pt x="0" y="0"/>
                  </a:moveTo>
                  <a:lnTo>
                    <a:pt x="22859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240524" y="3665124"/>
              <a:ext cx="730250" cy="5080"/>
            </a:xfrm>
            <a:custGeom>
              <a:avLst/>
              <a:gdLst/>
              <a:ahLst/>
              <a:cxnLst/>
              <a:rect l="l" t="t" r="r" b="b"/>
              <a:pathLst>
                <a:path w="730250" h="5079">
                  <a:moveTo>
                    <a:pt x="0" y="4762"/>
                  </a:moveTo>
                  <a:lnTo>
                    <a:pt x="729996" y="4762"/>
                  </a:lnTo>
                </a:path>
                <a:path w="730250" h="5079">
                  <a:moveTo>
                    <a:pt x="0" y="0"/>
                  </a:moveTo>
                  <a:lnTo>
                    <a:pt x="729996" y="0"/>
                  </a:lnTo>
                </a:path>
              </a:pathLst>
            </a:custGeom>
            <a:ln w="933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46036" y="3442716"/>
              <a:ext cx="94488" cy="989075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7146036" y="3442716"/>
              <a:ext cx="94615" cy="989330"/>
            </a:xfrm>
            <a:custGeom>
              <a:avLst/>
              <a:gdLst/>
              <a:ahLst/>
              <a:cxnLst/>
              <a:rect l="l" t="t" r="r" b="b"/>
              <a:pathLst>
                <a:path w="94615" h="989329">
                  <a:moveTo>
                    <a:pt x="0" y="989075"/>
                  </a:moveTo>
                  <a:lnTo>
                    <a:pt x="94488" y="989075"/>
                  </a:lnTo>
                  <a:lnTo>
                    <a:pt x="94488" y="0"/>
                  </a:lnTo>
                  <a:lnTo>
                    <a:pt x="0" y="0"/>
                  </a:lnTo>
                  <a:lnTo>
                    <a:pt x="0" y="989075"/>
                  </a:lnTo>
                  <a:close/>
                </a:path>
              </a:pathLst>
            </a:custGeom>
            <a:ln w="9525">
              <a:solidFill>
                <a:srgbClr val="8D49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46375" y="4372355"/>
              <a:ext cx="96012" cy="59436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2246375" y="4372355"/>
              <a:ext cx="96520" cy="59690"/>
            </a:xfrm>
            <a:custGeom>
              <a:avLst/>
              <a:gdLst/>
              <a:ahLst/>
              <a:cxnLst/>
              <a:rect l="l" t="t" r="r" b="b"/>
              <a:pathLst>
                <a:path w="96519" h="59689">
                  <a:moveTo>
                    <a:pt x="0" y="59436"/>
                  </a:moveTo>
                  <a:lnTo>
                    <a:pt x="96012" y="59436"/>
                  </a:lnTo>
                  <a:lnTo>
                    <a:pt x="96012" y="0"/>
                  </a:lnTo>
                  <a:lnTo>
                    <a:pt x="0" y="0"/>
                  </a:lnTo>
                  <a:lnTo>
                    <a:pt x="0" y="59436"/>
                  </a:lnTo>
                  <a:close/>
                </a:path>
              </a:pathLst>
            </a:custGeom>
            <a:ln w="9525">
              <a:solidFill>
                <a:srgbClr val="5D17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357872" y="3924300"/>
              <a:ext cx="612775" cy="253365"/>
            </a:xfrm>
            <a:custGeom>
              <a:avLst/>
              <a:gdLst/>
              <a:ahLst/>
              <a:cxnLst/>
              <a:rect l="l" t="t" r="r" b="b"/>
              <a:pathLst>
                <a:path w="612775" h="253364">
                  <a:moveTo>
                    <a:pt x="0" y="252983"/>
                  </a:moveTo>
                  <a:lnTo>
                    <a:pt x="612648" y="252983"/>
                  </a:lnTo>
                </a:path>
                <a:path w="612775" h="253364">
                  <a:moveTo>
                    <a:pt x="0" y="0"/>
                  </a:moveTo>
                  <a:lnTo>
                    <a:pt x="612648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263383" y="3665219"/>
              <a:ext cx="94488" cy="766571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7263383" y="3665219"/>
              <a:ext cx="94615" cy="767080"/>
            </a:xfrm>
            <a:custGeom>
              <a:avLst/>
              <a:gdLst/>
              <a:ahLst/>
              <a:cxnLst/>
              <a:rect l="l" t="t" r="r" b="b"/>
              <a:pathLst>
                <a:path w="94615" h="767079">
                  <a:moveTo>
                    <a:pt x="0" y="766571"/>
                  </a:moveTo>
                  <a:lnTo>
                    <a:pt x="94488" y="766571"/>
                  </a:lnTo>
                  <a:lnTo>
                    <a:pt x="94488" y="0"/>
                  </a:lnTo>
                  <a:lnTo>
                    <a:pt x="0" y="0"/>
                  </a:lnTo>
                  <a:lnTo>
                    <a:pt x="0" y="766571"/>
                  </a:lnTo>
                  <a:close/>
                </a:path>
              </a:pathLst>
            </a:custGeom>
            <a:ln w="9525">
              <a:solidFill>
                <a:srgbClr val="5D17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65247" y="4344923"/>
              <a:ext cx="94487" cy="86868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2365247" y="4344923"/>
              <a:ext cx="94615" cy="86995"/>
            </a:xfrm>
            <a:custGeom>
              <a:avLst/>
              <a:gdLst/>
              <a:ahLst/>
              <a:cxnLst/>
              <a:rect l="l" t="t" r="r" b="b"/>
              <a:pathLst>
                <a:path w="94614" h="86995">
                  <a:moveTo>
                    <a:pt x="0" y="86868"/>
                  </a:moveTo>
                  <a:lnTo>
                    <a:pt x="94487" y="86868"/>
                  </a:lnTo>
                  <a:lnTo>
                    <a:pt x="94487" y="0"/>
                  </a:lnTo>
                  <a:lnTo>
                    <a:pt x="0" y="0"/>
                  </a:lnTo>
                  <a:lnTo>
                    <a:pt x="0" y="86868"/>
                  </a:lnTo>
                  <a:close/>
                </a:path>
              </a:pathLst>
            </a:custGeom>
            <a:ln w="9525">
              <a:solidFill>
                <a:srgbClr val="0F33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380731" y="4183379"/>
              <a:ext cx="96011" cy="248412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7380731" y="4183379"/>
              <a:ext cx="96520" cy="248920"/>
            </a:xfrm>
            <a:custGeom>
              <a:avLst/>
              <a:gdLst/>
              <a:ahLst/>
              <a:cxnLst/>
              <a:rect l="l" t="t" r="r" b="b"/>
              <a:pathLst>
                <a:path w="96520" h="248920">
                  <a:moveTo>
                    <a:pt x="0" y="248412"/>
                  </a:moveTo>
                  <a:lnTo>
                    <a:pt x="96011" y="248412"/>
                  </a:lnTo>
                  <a:lnTo>
                    <a:pt x="96011" y="0"/>
                  </a:lnTo>
                  <a:lnTo>
                    <a:pt x="0" y="0"/>
                  </a:lnTo>
                  <a:lnTo>
                    <a:pt x="0" y="248412"/>
                  </a:lnTo>
                  <a:close/>
                </a:path>
              </a:pathLst>
            </a:custGeom>
            <a:ln w="9525">
              <a:solidFill>
                <a:srgbClr val="0F33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482596" y="4430267"/>
              <a:ext cx="94487" cy="1524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2482596" y="4430267"/>
              <a:ext cx="94615" cy="1905"/>
            </a:xfrm>
            <a:custGeom>
              <a:avLst/>
              <a:gdLst/>
              <a:ahLst/>
              <a:cxnLst/>
              <a:rect l="l" t="t" r="r" b="b"/>
              <a:pathLst>
                <a:path w="94614" h="1904">
                  <a:moveTo>
                    <a:pt x="0" y="1523"/>
                  </a:moveTo>
                  <a:lnTo>
                    <a:pt x="94487" y="1523"/>
                  </a:lnTo>
                  <a:lnTo>
                    <a:pt x="94487" y="0"/>
                  </a:lnTo>
                  <a:lnTo>
                    <a:pt x="0" y="0"/>
                  </a:lnTo>
                  <a:lnTo>
                    <a:pt x="0" y="1523"/>
                  </a:lnTo>
                  <a:close/>
                </a:path>
              </a:pathLst>
            </a:custGeom>
            <a:ln w="9524">
              <a:solidFill>
                <a:srgbClr val="2D4E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499604" y="4375404"/>
              <a:ext cx="94488" cy="56387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7499604" y="4375404"/>
              <a:ext cx="94615" cy="56515"/>
            </a:xfrm>
            <a:custGeom>
              <a:avLst/>
              <a:gdLst/>
              <a:ahLst/>
              <a:cxnLst/>
              <a:rect l="l" t="t" r="r" b="b"/>
              <a:pathLst>
                <a:path w="94615" h="56514">
                  <a:moveTo>
                    <a:pt x="0" y="56388"/>
                  </a:moveTo>
                  <a:lnTo>
                    <a:pt x="94488" y="56388"/>
                  </a:lnTo>
                  <a:lnTo>
                    <a:pt x="94488" y="0"/>
                  </a:lnTo>
                  <a:lnTo>
                    <a:pt x="0" y="0"/>
                  </a:lnTo>
                  <a:lnTo>
                    <a:pt x="0" y="56388"/>
                  </a:lnTo>
                  <a:close/>
                </a:path>
              </a:pathLst>
            </a:custGeom>
            <a:ln w="9525">
              <a:solidFill>
                <a:srgbClr val="2D4E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599944" y="4399788"/>
              <a:ext cx="94487" cy="32004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2599944" y="4399788"/>
              <a:ext cx="94615" cy="32384"/>
            </a:xfrm>
            <a:custGeom>
              <a:avLst/>
              <a:gdLst/>
              <a:ahLst/>
              <a:cxnLst/>
              <a:rect l="l" t="t" r="r" b="b"/>
              <a:pathLst>
                <a:path w="94614" h="32385">
                  <a:moveTo>
                    <a:pt x="0" y="32004"/>
                  </a:moveTo>
                  <a:lnTo>
                    <a:pt x="94487" y="32004"/>
                  </a:lnTo>
                  <a:lnTo>
                    <a:pt x="94487" y="0"/>
                  </a:lnTo>
                  <a:lnTo>
                    <a:pt x="0" y="0"/>
                  </a:lnTo>
                  <a:lnTo>
                    <a:pt x="0" y="32004"/>
                  </a:lnTo>
                  <a:close/>
                </a:path>
              </a:pathLst>
            </a:custGeom>
            <a:ln w="9525">
              <a:solidFill>
                <a:srgbClr val="382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616951" y="4297679"/>
              <a:ext cx="94488" cy="134112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7616951" y="4297679"/>
              <a:ext cx="94615" cy="134620"/>
            </a:xfrm>
            <a:custGeom>
              <a:avLst/>
              <a:gdLst/>
              <a:ahLst/>
              <a:cxnLst/>
              <a:rect l="l" t="t" r="r" b="b"/>
              <a:pathLst>
                <a:path w="94615" h="134620">
                  <a:moveTo>
                    <a:pt x="0" y="134112"/>
                  </a:moveTo>
                  <a:lnTo>
                    <a:pt x="94488" y="134112"/>
                  </a:lnTo>
                  <a:lnTo>
                    <a:pt x="94488" y="0"/>
                  </a:lnTo>
                  <a:lnTo>
                    <a:pt x="0" y="0"/>
                  </a:lnTo>
                  <a:lnTo>
                    <a:pt x="0" y="134112"/>
                  </a:lnTo>
                  <a:close/>
                </a:path>
              </a:pathLst>
            </a:custGeom>
            <a:ln w="9524">
              <a:solidFill>
                <a:srgbClr val="382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717291" y="4421123"/>
              <a:ext cx="96012" cy="10668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2717291" y="4421123"/>
              <a:ext cx="96520" cy="10795"/>
            </a:xfrm>
            <a:custGeom>
              <a:avLst/>
              <a:gdLst/>
              <a:ahLst/>
              <a:cxnLst/>
              <a:rect l="l" t="t" r="r" b="b"/>
              <a:pathLst>
                <a:path w="96519" h="10795">
                  <a:moveTo>
                    <a:pt x="0" y="10668"/>
                  </a:moveTo>
                  <a:lnTo>
                    <a:pt x="96012" y="10668"/>
                  </a:lnTo>
                  <a:lnTo>
                    <a:pt x="96012" y="0"/>
                  </a:lnTo>
                  <a:lnTo>
                    <a:pt x="0" y="0"/>
                  </a:lnTo>
                  <a:lnTo>
                    <a:pt x="0" y="10668"/>
                  </a:lnTo>
                  <a:close/>
                </a:path>
              </a:pathLst>
            </a:custGeom>
            <a:ln w="9525">
              <a:solidFill>
                <a:srgbClr val="785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734300" y="4328160"/>
              <a:ext cx="94488" cy="103631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7734300" y="4328160"/>
              <a:ext cx="94615" cy="104139"/>
            </a:xfrm>
            <a:custGeom>
              <a:avLst/>
              <a:gdLst/>
              <a:ahLst/>
              <a:cxnLst/>
              <a:rect l="l" t="t" r="r" b="b"/>
              <a:pathLst>
                <a:path w="94615" h="104139">
                  <a:moveTo>
                    <a:pt x="0" y="103631"/>
                  </a:moveTo>
                  <a:lnTo>
                    <a:pt x="94488" y="103631"/>
                  </a:lnTo>
                  <a:lnTo>
                    <a:pt x="94488" y="0"/>
                  </a:lnTo>
                  <a:lnTo>
                    <a:pt x="0" y="0"/>
                  </a:lnTo>
                  <a:lnTo>
                    <a:pt x="0" y="103631"/>
                  </a:lnTo>
                  <a:close/>
                </a:path>
              </a:pathLst>
            </a:custGeom>
            <a:ln w="9525">
              <a:solidFill>
                <a:srgbClr val="785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836163" y="4378451"/>
              <a:ext cx="94487" cy="53339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2836163" y="4378451"/>
              <a:ext cx="94615" cy="53340"/>
            </a:xfrm>
            <a:custGeom>
              <a:avLst/>
              <a:gdLst/>
              <a:ahLst/>
              <a:cxnLst/>
              <a:rect l="l" t="t" r="r" b="b"/>
              <a:pathLst>
                <a:path w="94614" h="53339">
                  <a:moveTo>
                    <a:pt x="0" y="53340"/>
                  </a:moveTo>
                  <a:lnTo>
                    <a:pt x="94487" y="53340"/>
                  </a:lnTo>
                  <a:lnTo>
                    <a:pt x="94487" y="0"/>
                  </a:lnTo>
                  <a:lnTo>
                    <a:pt x="0" y="0"/>
                  </a:lnTo>
                  <a:lnTo>
                    <a:pt x="0" y="53340"/>
                  </a:lnTo>
                  <a:close/>
                </a:path>
              </a:pathLst>
            </a:custGeom>
            <a:ln w="9524">
              <a:solidFill>
                <a:srgbClr val="F194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851648" y="4244339"/>
              <a:ext cx="96011" cy="187451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7851648" y="4244339"/>
              <a:ext cx="96520" cy="187960"/>
            </a:xfrm>
            <a:custGeom>
              <a:avLst/>
              <a:gdLst/>
              <a:ahLst/>
              <a:cxnLst/>
              <a:rect l="l" t="t" r="r" b="b"/>
              <a:pathLst>
                <a:path w="96520" h="187960">
                  <a:moveTo>
                    <a:pt x="0" y="187451"/>
                  </a:moveTo>
                  <a:lnTo>
                    <a:pt x="96011" y="187451"/>
                  </a:lnTo>
                  <a:lnTo>
                    <a:pt x="96011" y="0"/>
                  </a:lnTo>
                  <a:lnTo>
                    <a:pt x="0" y="0"/>
                  </a:lnTo>
                  <a:lnTo>
                    <a:pt x="0" y="187451"/>
                  </a:lnTo>
                  <a:close/>
                </a:path>
              </a:pathLst>
            </a:custGeom>
            <a:ln w="9525">
              <a:solidFill>
                <a:srgbClr val="F194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953511" y="4241292"/>
              <a:ext cx="94487" cy="190500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2953511" y="4241292"/>
              <a:ext cx="94615" cy="190500"/>
            </a:xfrm>
            <a:custGeom>
              <a:avLst/>
              <a:gdLst/>
              <a:ahLst/>
              <a:cxnLst/>
              <a:rect l="l" t="t" r="r" b="b"/>
              <a:pathLst>
                <a:path w="94614" h="190500">
                  <a:moveTo>
                    <a:pt x="0" y="190499"/>
                  </a:moveTo>
                  <a:lnTo>
                    <a:pt x="94487" y="190499"/>
                  </a:lnTo>
                  <a:lnTo>
                    <a:pt x="94487" y="0"/>
                  </a:lnTo>
                  <a:lnTo>
                    <a:pt x="0" y="0"/>
                  </a:lnTo>
                  <a:lnTo>
                    <a:pt x="0" y="190499"/>
                  </a:lnTo>
                  <a:close/>
                </a:path>
              </a:pathLst>
            </a:custGeom>
            <a:ln w="9525">
              <a:solidFill>
                <a:srgbClr val="C738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065007" y="3924300"/>
              <a:ext cx="376555" cy="253365"/>
            </a:xfrm>
            <a:custGeom>
              <a:avLst/>
              <a:gdLst/>
              <a:ahLst/>
              <a:cxnLst/>
              <a:rect l="l" t="t" r="r" b="b"/>
              <a:pathLst>
                <a:path w="376554" h="253364">
                  <a:moveTo>
                    <a:pt x="0" y="252983"/>
                  </a:moveTo>
                  <a:lnTo>
                    <a:pt x="22859" y="252983"/>
                  </a:lnTo>
                </a:path>
                <a:path w="376554" h="253364">
                  <a:moveTo>
                    <a:pt x="0" y="0"/>
                  </a:moveTo>
                  <a:lnTo>
                    <a:pt x="376427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065007" y="3665124"/>
              <a:ext cx="376555" cy="5080"/>
            </a:xfrm>
            <a:custGeom>
              <a:avLst/>
              <a:gdLst/>
              <a:ahLst/>
              <a:cxnLst/>
              <a:rect l="l" t="t" r="r" b="b"/>
              <a:pathLst>
                <a:path w="376554" h="5079">
                  <a:moveTo>
                    <a:pt x="0" y="4762"/>
                  </a:moveTo>
                  <a:lnTo>
                    <a:pt x="376427" y="4762"/>
                  </a:lnTo>
                </a:path>
                <a:path w="376554" h="5079">
                  <a:moveTo>
                    <a:pt x="0" y="0"/>
                  </a:moveTo>
                  <a:lnTo>
                    <a:pt x="376427" y="0"/>
                  </a:lnTo>
                </a:path>
              </a:pathLst>
            </a:custGeom>
            <a:ln w="933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970519" y="3572255"/>
              <a:ext cx="94488" cy="859536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7970519" y="3572255"/>
              <a:ext cx="94615" cy="859790"/>
            </a:xfrm>
            <a:custGeom>
              <a:avLst/>
              <a:gdLst/>
              <a:ahLst/>
              <a:cxnLst/>
              <a:rect l="l" t="t" r="r" b="b"/>
              <a:pathLst>
                <a:path w="94615" h="859789">
                  <a:moveTo>
                    <a:pt x="0" y="859536"/>
                  </a:moveTo>
                  <a:lnTo>
                    <a:pt x="94488" y="859536"/>
                  </a:lnTo>
                  <a:lnTo>
                    <a:pt x="94488" y="0"/>
                  </a:lnTo>
                  <a:lnTo>
                    <a:pt x="0" y="0"/>
                  </a:lnTo>
                  <a:lnTo>
                    <a:pt x="0" y="859536"/>
                  </a:lnTo>
                  <a:close/>
                </a:path>
              </a:pathLst>
            </a:custGeom>
            <a:ln w="9525">
              <a:solidFill>
                <a:srgbClr val="C738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070860" y="4325111"/>
              <a:ext cx="94487" cy="106680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3070860" y="4325111"/>
              <a:ext cx="94615" cy="106680"/>
            </a:xfrm>
            <a:custGeom>
              <a:avLst/>
              <a:gdLst/>
              <a:ahLst/>
              <a:cxnLst/>
              <a:rect l="l" t="t" r="r" b="b"/>
              <a:pathLst>
                <a:path w="94614" h="106679">
                  <a:moveTo>
                    <a:pt x="0" y="106680"/>
                  </a:moveTo>
                  <a:lnTo>
                    <a:pt x="94487" y="106680"/>
                  </a:lnTo>
                  <a:lnTo>
                    <a:pt x="94487" y="0"/>
                  </a:lnTo>
                  <a:lnTo>
                    <a:pt x="0" y="0"/>
                  </a:lnTo>
                  <a:lnTo>
                    <a:pt x="0" y="106680"/>
                  </a:lnTo>
                  <a:close/>
                </a:path>
              </a:pathLst>
            </a:custGeom>
            <a:ln w="9525">
              <a:solidFill>
                <a:srgbClr val="277E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182355" y="4177283"/>
              <a:ext cx="140335" cy="0"/>
            </a:xfrm>
            <a:custGeom>
              <a:avLst/>
              <a:gdLst/>
              <a:ahLst/>
              <a:cxnLst/>
              <a:rect l="l" t="t" r="r" b="b"/>
              <a:pathLst>
                <a:path w="140334">
                  <a:moveTo>
                    <a:pt x="0" y="0"/>
                  </a:moveTo>
                  <a:lnTo>
                    <a:pt x="140207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087867" y="4076700"/>
              <a:ext cx="94488" cy="355092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8087867" y="4076700"/>
              <a:ext cx="94615" cy="355600"/>
            </a:xfrm>
            <a:custGeom>
              <a:avLst/>
              <a:gdLst/>
              <a:ahLst/>
              <a:cxnLst/>
              <a:rect l="l" t="t" r="r" b="b"/>
              <a:pathLst>
                <a:path w="94615" h="355600">
                  <a:moveTo>
                    <a:pt x="0" y="355092"/>
                  </a:moveTo>
                  <a:lnTo>
                    <a:pt x="94488" y="355092"/>
                  </a:lnTo>
                  <a:lnTo>
                    <a:pt x="94488" y="0"/>
                  </a:lnTo>
                  <a:lnTo>
                    <a:pt x="0" y="0"/>
                  </a:lnTo>
                  <a:lnTo>
                    <a:pt x="0" y="355092"/>
                  </a:lnTo>
                  <a:close/>
                </a:path>
              </a:pathLst>
            </a:custGeom>
            <a:ln w="9525">
              <a:solidFill>
                <a:srgbClr val="277E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188207" y="4373879"/>
              <a:ext cx="96011" cy="57912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3188207" y="4373879"/>
              <a:ext cx="96520" cy="58419"/>
            </a:xfrm>
            <a:custGeom>
              <a:avLst/>
              <a:gdLst/>
              <a:ahLst/>
              <a:cxnLst/>
              <a:rect l="l" t="t" r="r" b="b"/>
              <a:pathLst>
                <a:path w="96520" h="58420">
                  <a:moveTo>
                    <a:pt x="0" y="57912"/>
                  </a:moveTo>
                  <a:lnTo>
                    <a:pt x="96011" y="57912"/>
                  </a:lnTo>
                  <a:lnTo>
                    <a:pt x="96011" y="0"/>
                  </a:lnTo>
                  <a:lnTo>
                    <a:pt x="0" y="0"/>
                  </a:lnTo>
                  <a:lnTo>
                    <a:pt x="0" y="57912"/>
                  </a:lnTo>
                  <a:close/>
                </a:path>
              </a:pathLst>
            </a:custGeom>
            <a:ln w="9525">
              <a:solidFill>
                <a:srgbClr val="64A95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205215" y="4223004"/>
              <a:ext cx="94488" cy="208787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8205215" y="4223004"/>
              <a:ext cx="94615" cy="208915"/>
            </a:xfrm>
            <a:custGeom>
              <a:avLst/>
              <a:gdLst/>
              <a:ahLst/>
              <a:cxnLst/>
              <a:rect l="l" t="t" r="r" b="b"/>
              <a:pathLst>
                <a:path w="94615" h="208914">
                  <a:moveTo>
                    <a:pt x="0" y="208788"/>
                  </a:moveTo>
                  <a:lnTo>
                    <a:pt x="94488" y="208788"/>
                  </a:lnTo>
                  <a:lnTo>
                    <a:pt x="94488" y="0"/>
                  </a:lnTo>
                  <a:lnTo>
                    <a:pt x="0" y="0"/>
                  </a:lnTo>
                  <a:lnTo>
                    <a:pt x="0" y="208788"/>
                  </a:lnTo>
                  <a:close/>
                </a:path>
              </a:pathLst>
            </a:custGeom>
            <a:ln w="9524">
              <a:solidFill>
                <a:srgbClr val="64A95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307079" y="4291583"/>
              <a:ext cx="94487" cy="140207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3307079" y="4291583"/>
              <a:ext cx="94615" cy="140335"/>
            </a:xfrm>
            <a:custGeom>
              <a:avLst/>
              <a:gdLst/>
              <a:ahLst/>
              <a:cxnLst/>
              <a:rect l="l" t="t" r="r" b="b"/>
              <a:pathLst>
                <a:path w="94614" h="140335">
                  <a:moveTo>
                    <a:pt x="0" y="140207"/>
                  </a:moveTo>
                  <a:lnTo>
                    <a:pt x="94487" y="140207"/>
                  </a:lnTo>
                  <a:lnTo>
                    <a:pt x="94487" y="0"/>
                  </a:lnTo>
                  <a:lnTo>
                    <a:pt x="0" y="0"/>
                  </a:lnTo>
                  <a:lnTo>
                    <a:pt x="0" y="140207"/>
                  </a:lnTo>
                  <a:close/>
                </a:path>
              </a:pathLst>
            </a:custGeom>
            <a:ln w="9525">
              <a:solidFill>
                <a:srgbClr val="7C5E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8418576" y="4177283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59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322564" y="4171188"/>
              <a:ext cx="96011" cy="260604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8322564" y="4171188"/>
              <a:ext cx="96520" cy="260985"/>
            </a:xfrm>
            <a:custGeom>
              <a:avLst/>
              <a:gdLst/>
              <a:ahLst/>
              <a:cxnLst/>
              <a:rect l="l" t="t" r="r" b="b"/>
              <a:pathLst>
                <a:path w="96520" h="260985">
                  <a:moveTo>
                    <a:pt x="0" y="260604"/>
                  </a:moveTo>
                  <a:lnTo>
                    <a:pt x="96011" y="260604"/>
                  </a:lnTo>
                  <a:lnTo>
                    <a:pt x="96011" y="0"/>
                  </a:lnTo>
                  <a:lnTo>
                    <a:pt x="0" y="0"/>
                  </a:lnTo>
                  <a:lnTo>
                    <a:pt x="0" y="260604"/>
                  </a:lnTo>
                  <a:close/>
                </a:path>
              </a:pathLst>
            </a:custGeom>
            <a:ln w="9524">
              <a:solidFill>
                <a:srgbClr val="7C5E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3518916" y="3669791"/>
              <a:ext cx="1082040" cy="508000"/>
            </a:xfrm>
            <a:custGeom>
              <a:avLst/>
              <a:gdLst/>
              <a:ahLst/>
              <a:cxnLst/>
              <a:rect l="l" t="t" r="r" b="b"/>
              <a:pathLst>
                <a:path w="1082039" h="508000">
                  <a:moveTo>
                    <a:pt x="0" y="507491"/>
                  </a:moveTo>
                  <a:lnTo>
                    <a:pt x="22860" y="507491"/>
                  </a:lnTo>
                </a:path>
                <a:path w="1082039" h="508000">
                  <a:moveTo>
                    <a:pt x="0" y="254507"/>
                  </a:moveTo>
                  <a:lnTo>
                    <a:pt x="1082039" y="254507"/>
                  </a:lnTo>
                </a:path>
                <a:path w="1082039" h="508000">
                  <a:moveTo>
                    <a:pt x="0" y="0"/>
                  </a:moveTo>
                  <a:lnTo>
                    <a:pt x="1082039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4" name="object 94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424427" y="3607308"/>
              <a:ext cx="94487" cy="824483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3424427" y="3607308"/>
              <a:ext cx="94615" cy="824865"/>
            </a:xfrm>
            <a:custGeom>
              <a:avLst/>
              <a:gdLst/>
              <a:ahLst/>
              <a:cxnLst/>
              <a:rect l="l" t="t" r="r" b="b"/>
              <a:pathLst>
                <a:path w="94614" h="824864">
                  <a:moveTo>
                    <a:pt x="0" y="824483"/>
                  </a:moveTo>
                  <a:lnTo>
                    <a:pt x="94487" y="824483"/>
                  </a:lnTo>
                  <a:lnTo>
                    <a:pt x="94487" y="0"/>
                  </a:lnTo>
                  <a:lnTo>
                    <a:pt x="0" y="0"/>
                  </a:lnTo>
                  <a:lnTo>
                    <a:pt x="0" y="824483"/>
                  </a:lnTo>
                  <a:close/>
                </a:path>
              </a:pathLst>
            </a:custGeom>
            <a:ln w="9524">
              <a:solidFill>
                <a:srgbClr val="C8A97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535924" y="3924300"/>
              <a:ext cx="22860" cy="253365"/>
            </a:xfrm>
            <a:custGeom>
              <a:avLst/>
              <a:gdLst/>
              <a:ahLst/>
              <a:cxnLst/>
              <a:rect l="l" t="t" r="r" b="b"/>
              <a:pathLst>
                <a:path w="22859" h="253364">
                  <a:moveTo>
                    <a:pt x="0" y="252983"/>
                  </a:moveTo>
                  <a:lnTo>
                    <a:pt x="22859" y="252983"/>
                  </a:lnTo>
                </a:path>
                <a:path w="22859" h="253364">
                  <a:moveTo>
                    <a:pt x="0" y="0"/>
                  </a:moveTo>
                  <a:lnTo>
                    <a:pt x="22859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8535924" y="3665124"/>
              <a:ext cx="22860" cy="5080"/>
            </a:xfrm>
            <a:custGeom>
              <a:avLst/>
              <a:gdLst/>
              <a:ahLst/>
              <a:cxnLst/>
              <a:rect l="l" t="t" r="r" b="b"/>
              <a:pathLst>
                <a:path w="22859" h="5079">
                  <a:moveTo>
                    <a:pt x="0" y="4762"/>
                  </a:moveTo>
                  <a:lnTo>
                    <a:pt x="22859" y="4762"/>
                  </a:lnTo>
                </a:path>
                <a:path w="22859" h="5079">
                  <a:moveTo>
                    <a:pt x="0" y="0"/>
                  </a:moveTo>
                  <a:lnTo>
                    <a:pt x="22859" y="0"/>
                  </a:lnTo>
                </a:path>
              </a:pathLst>
            </a:custGeom>
            <a:ln w="933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8535924" y="3415283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59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8535924" y="3159918"/>
              <a:ext cx="2872740" cy="5080"/>
            </a:xfrm>
            <a:custGeom>
              <a:avLst/>
              <a:gdLst/>
              <a:ahLst/>
              <a:cxnLst/>
              <a:rect l="l" t="t" r="r" b="b"/>
              <a:pathLst>
                <a:path w="2872740" h="5080">
                  <a:moveTo>
                    <a:pt x="0" y="4762"/>
                  </a:moveTo>
                  <a:lnTo>
                    <a:pt x="2872740" y="4762"/>
                  </a:lnTo>
                </a:path>
                <a:path w="2872740" h="5080">
                  <a:moveTo>
                    <a:pt x="0" y="0"/>
                  </a:moveTo>
                  <a:lnTo>
                    <a:pt x="2872740" y="0"/>
                  </a:lnTo>
                </a:path>
              </a:pathLst>
            </a:custGeom>
            <a:ln w="4762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376172" y="2400300"/>
              <a:ext cx="10033000" cy="508000"/>
            </a:xfrm>
            <a:custGeom>
              <a:avLst/>
              <a:gdLst/>
              <a:ahLst/>
              <a:cxnLst/>
              <a:rect l="l" t="t" r="r" b="b"/>
              <a:pathLst>
                <a:path w="10033000" h="508000">
                  <a:moveTo>
                    <a:pt x="0" y="507491"/>
                  </a:moveTo>
                  <a:lnTo>
                    <a:pt x="7065263" y="507491"/>
                  </a:lnTo>
                </a:path>
                <a:path w="10033000" h="508000">
                  <a:moveTo>
                    <a:pt x="7159752" y="507491"/>
                  </a:moveTo>
                  <a:lnTo>
                    <a:pt x="10032492" y="507491"/>
                  </a:lnTo>
                </a:path>
                <a:path w="10033000" h="508000">
                  <a:moveTo>
                    <a:pt x="0" y="254508"/>
                  </a:moveTo>
                  <a:lnTo>
                    <a:pt x="7065263" y="254508"/>
                  </a:lnTo>
                </a:path>
                <a:path w="10033000" h="508000">
                  <a:moveTo>
                    <a:pt x="7159752" y="254508"/>
                  </a:moveTo>
                  <a:lnTo>
                    <a:pt x="10032492" y="254508"/>
                  </a:lnTo>
                </a:path>
                <a:path w="10033000" h="508000">
                  <a:moveTo>
                    <a:pt x="0" y="0"/>
                  </a:moveTo>
                  <a:lnTo>
                    <a:pt x="10032492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441436" y="2407920"/>
              <a:ext cx="94488" cy="2023871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8441436" y="2407920"/>
              <a:ext cx="94615" cy="2024380"/>
            </a:xfrm>
            <a:custGeom>
              <a:avLst/>
              <a:gdLst/>
              <a:ahLst/>
              <a:cxnLst/>
              <a:rect l="l" t="t" r="r" b="b"/>
              <a:pathLst>
                <a:path w="94615" h="2024379">
                  <a:moveTo>
                    <a:pt x="0" y="2023871"/>
                  </a:moveTo>
                  <a:lnTo>
                    <a:pt x="94488" y="2023871"/>
                  </a:lnTo>
                  <a:lnTo>
                    <a:pt x="94488" y="0"/>
                  </a:lnTo>
                  <a:lnTo>
                    <a:pt x="0" y="0"/>
                  </a:lnTo>
                  <a:lnTo>
                    <a:pt x="0" y="2023871"/>
                  </a:lnTo>
                  <a:close/>
                </a:path>
              </a:pathLst>
            </a:custGeom>
            <a:ln w="9524">
              <a:solidFill>
                <a:srgbClr val="C8A97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3636264" y="4177283"/>
              <a:ext cx="259079" cy="0"/>
            </a:xfrm>
            <a:custGeom>
              <a:avLst/>
              <a:gdLst/>
              <a:ahLst/>
              <a:cxnLst/>
              <a:rect l="l" t="t" r="r" b="b"/>
              <a:pathLst>
                <a:path w="259079">
                  <a:moveTo>
                    <a:pt x="0" y="0"/>
                  </a:moveTo>
                  <a:lnTo>
                    <a:pt x="259080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4" name="object 10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3541776" y="4076700"/>
              <a:ext cx="94487" cy="355092"/>
            </a:xfrm>
            <a:prstGeom prst="rect">
              <a:avLst/>
            </a:prstGeom>
          </p:spPr>
        </p:pic>
        <p:sp>
          <p:nvSpPr>
            <p:cNvPr id="105" name="object 105"/>
            <p:cNvSpPr/>
            <p:nvPr/>
          </p:nvSpPr>
          <p:spPr>
            <a:xfrm>
              <a:off x="3541776" y="4076700"/>
              <a:ext cx="94615" cy="355600"/>
            </a:xfrm>
            <a:custGeom>
              <a:avLst/>
              <a:gdLst/>
              <a:ahLst/>
              <a:cxnLst/>
              <a:rect l="l" t="t" r="r" b="b"/>
              <a:pathLst>
                <a:path w="94614" h="355600">
                  <a:moveTo>
                    <a:pt x="0" y="355092"/>
                  </a:moveTo>
                  <a:lnTo>
                    <a:pt x="94487" y="355092"/>
                  </a:lnTo>
                  <a:lnTo>
                    <a:pt x="94487" y="0"/>
                  </a:lnTo>
                  <a:lnTo>
                    <a:pt x="0" y="0"/>
                  </a:lnTo>
                  <a:lnTo>
                    <a:pt x="0" y="355092"/>
                  </a:lnTo>
                  <a:close/>
                </a:path>
              </a:pathLst>
            </a:custGeom>
            <a:ln w="9525">
              <a:solidFill>
                <a:srgbClr val="BB620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8653272" y="4177283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59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8653272" y="3924204"/>
              <a:ext cx="140335" cy="5080"/>
            </a:xfrm>
            <a:custGeom>
              <a:avLst/>
              <a:gdLst/>
              <a:ahLst/>
              <a:cxnLst/>
              <a:rect l="l" t="t" r="r" b="b"/>
              <a:pathLst>
                <a:path w="140334" h="5079">
                  <a:moveTo>
                    <a:pt x="0" y="4762"/>
                  </a:moveTo>
                  <a:lnTo>
                    <a:pt x="140207" y="4762"/>
                  </a:lnTo>
                </a:path>
                <a:path w="140334" h="5079">
                  <a:moveTo>
                    <a:pt x="0" y="0"/>
                  </a:moveTo>
                  <a:lnTo>
                    <a:pt x="140207" y="0"/>
                  </a:lnTo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8653272" y="3665124"/>
              <a:ext cx="140335" cy="5080"/>
            </a:xfrm>
            <a:custGeom>
              <a:avLst/>
              <a:gdLst/>
              <a:ahLst/>
              <a:cxnLst/>
              <a:rect l="l" t="t" r="r" b="b"/>
              <a:pathLst>
                <a:path w="140334" h="5079">
                  <a:moveTo>
                    <a:pt x="0" y="4762"/>
                  </a:moveTo>
                  <a:lnTo>
                    <a:pt x="140207" y="4762"/>
                  </a:lnTo>
                </a:path>
                <a:path w="140334" h="5079">
                  <a:moveTo>
                    <a:pt x="0" y="0"/>
                  </a:moveTo>
                  <a:lnTo>
                    <a:pt x="140207" y="0"/>
                  </a:lnTo>
                </a:path>
              </a:pathLst>
            </a:custGeom>
            <a:ln w="933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8653272" y="3415283"/>
              <a:ext cx="494030" cy="0"/>
            </a:xfrm>
            <a:custGeom>
              <a:avLst/>
              <a:gdLst/>
              <a:ahLst/>
              <a:cxnLst/>
              <a:rect l="l" t="t" r="r" b="b"/>
              <a:pathLst>
                <a:path w="494029">
                  <a:moveTo>
                    <a:pt x="0" y="0"/>
                  </a:moveTo>
                  <a:lnTo>
                    <a:pt x="493775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0" name="object 11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558783" y="3209544"/>
              <a:ext cx="94488" cy="1222247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8558783" y="3209544"/>
              <a:ext cx="94615" cy="1222375"/>
            </a:xfrm>
            <a:custGeom>
              <a:avLst/>
              <a:gdLst/>
              <a:ahLst/>
              <a:cxnLst/>
              <a:rect l="l" t="t" r="r" b="b"/>
              <a:pathLst>
                <a:path w="94615" h="1222375">
                  <a:moveTo>
                    <a:pt x="0" y="1222247"/>
                  </a:moveTo>
                  <a:lnTo>
                    <a:pt x="94488" y="1222247"/>
                  </a:lnTo>
                  <a:lnTo>
                    <a:pt x="94488" y="0"/>
                  </a:lnTo>
                  <a:lnTo>
                    <a:pt x="0" y="0"/>
                  </a:lnTo>
                  <a:lnTo>
                    <a:pt x="0" y="1222247"/>
                  </a:lnTo>
                  <a:close/>
                </a:path>
              </a:pathLst>
            </a:custGeom>
            <a:ln w="9525">
              <a:solidFill>
                <a:srgbClr val="BB620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659123" y="4322064"/>
              <a:ext cx="96012" cy="109728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3659123" y="4322064"/>
              <a:ext cx="96520" cy="109855"/>
            </a:xfrm>
            <a:custGeom>
              <a:avLst/>
              <a:gdLst/>
              <a:ahLst/>
              <a:cxnLst/>
              <a:rect l="l" t="t" r="r" b="b"/>
              <a:pathLst>
                <a:path w="96520" h="109854">
                  <a:moveTo>
                    <a:pt x="0" y="109728"/>
                  </a:moveTo>
                  <a:lnTo>
                    <a:pt x="96012" y="109728"/>
                  </a:lnTo>
                  <a:lnTo>
                    <a:pt x="96012" y="0"/>
                  </a:lnTo>
                  <a:lnTo>
                    <a:pt x="0" y="0"/>
                  </a:lnTo>
                  <a:lnTo>
                    <a:pt x="0" y="109728"/>
                  </a:lnTo>
                  <a:close/>
                </a:path>
              </a:pathLst>
            </a:custGeom>
            <a:ln w="9525">
              <a:solidFill>
                <a:srgbClr val="7B1F2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8770619" y="4177283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59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5" name="object 11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676131" y="3928872"/>
              <a:ext cx="94488" cy="502919"/>
            </a:xfrm>
            <a:prstGeom prst="rect">
              <a:avLst/>
            </a:prstGeom>
          </p:spPr>
        </p:pic>
        <p:sp>
          <p:nvSpPr>
            <p:cNvPr id="116" name="object 116"/>
            <p:cNvSpPr/>
            <p:nvPr/>
          </p:nvSpPr>
          <p:spPr>
            <a:xfrm>
              <a:off x="8676131" y="3928872"/>
              <a:ext cx="94615" cy="502920"/>
            </a:xfrm>
            <a:custGeom>
              <a:avLst/>
              <a:gdLst/>
              <a:ahLst/>
              <a:cxnLst/>
              <a:rect l="l" t="t" r="r" b="b"/>
              <a:pathLst>
                <a:path w="94615" h="502920">
                  <a:moveTo>
                    <a:pt x="0" y="502919"/>
                  </a:moveTo>
                  <a:lnTo>
                    <a:pt x="94488" y="502919"/>
                  </a:lnTo>
                  <a:lnTo>
                    <a:pt x="94488" y="0"/>
                  </a:lnTo>
                  <a:lnTo>
                    <a:pt x="0" y="0"/>
                  </a:lnTo>
                  <a:lnTo>
                    <a:pt x="0" y="502919"/>
                  </a:lnTo>
                  <a:close/>
                </a:path>
              </a:pathLst>
            </a:custGeom>
            <a:ln w="9525">
              <a:solidFill>
                <a:srgbClr val="7B1F2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7" name="object 11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777995" y="4206239"/>
              <a:ext cx="94487" cy="225551"/>
            </a:xfrm>
            <a:prstGeom prst="rect">
              <a:avLst/>
            </a:prstGeom>
          </p:spPr>
        </p:pic>
        <p:sp>
          <p:nvSpPr>
            <p:cNvPr id="118" name="object 118"/>
            <p:cNvSpPr/>
            <p:nvPr/>
          </p:nvSpPr>
          <p:spPr>
            <a:xfrm>
              <a:off x="3777995" y="4206239"/>
              <a:ext cx="94615" cy="226060"/>
            </a:xfrm>
            <a:custGeom>
              <a:avLst/>
              <a:gdLst/>
              <a:ahLst/>
              <a:cxnLst/>
              <a:rect l="l" t="t" r="r" b="b"/>
              <a:pathLst>
                <a:path w="94614" h="226060">
                  <a:moveTo>
                    <a:pt x="0" y="225551"/>
                  </a:moveTo>
                  <a:lnTo>
                    <a:pt x="94487" y="225551"/>
                  </a:lnTo>
                  <a:lnTo>
                    <a:pt x="94487" y="0"/>
                  </a:lnTo>
                  <a:lnTo>
                    <a:pt x="0" y="0"/>
                  </a:lnTo>
                  <a:lnTo>
                    <a:pt x="0" y="225551"/>
                  </a:lnTo>
                  <a:close/>
                </a:path>
              </a:pathLst>
            </a:custGeom>
            <a:ln w="9525">
              <a:solidFill>
                <a:srgbClr val="1545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889491" y="4177283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8889491" y="3924204"/>
              <a:ext cx="22860" cy="5080"/>
            </a:xfrm>
            <a:custGeom>
              <a:avLst/>
              <a:gdLst/>
              <a:ahLst/>
              <a:cxnLst/>
              <a:rect l="l" t="t" r="r" b="b"/>
              <a:pathLst>
                <a:path w="22859" h="5079">
                  <a:moveTo>
                    <a:pt x="0" y="4762"/>
                  </a:moveTo>
                  <a:lnTo>
                    <a:pt x="22860" y="4762"/>
                  </a:lnTo>
                </a:path>
                <a:path w="22859" h="5079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8889491" y="3665124"/>
              <a:ext cx="22860" cy="5080"/>
            </a:xfrm>
            <a:custGeom>
              <a:avLst/>
              <a:gdLst/>
              <a:ahLst/>
              <a:cxnLst/>
              <a:rect l="l" t="t" r="r" b="b"/>
              <a:pathLst>
                <a:path w="22859" h="5079">
                  <a:moveTo>
                    <a:pt x="0" y="4762"/>
                  </a:moveTo>
                  <a:lnTo>
                    <a:pt x="22860" y="4762"/>
                  </a:lnTo>
                </a:path>
                <a:path w="22859" h="5079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933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object 12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793479" y="3567683"/>
              <a:ext cx="96011" cy="864107"/>
            </a:xfrm>
            <a:prstGeom prst="rect">
              <a:avLst/>
            </a:prstGeom>
          </p:spPr>
        </p:pic>
        <p:sp>
          <p:nvSpPr>
            <p:cNvPr id="123" name="object 123"/>
            <p:cNvSpPr/>
            <p:nvPr/>
          </p:nvSpPr>
          <p:spPr>
            <a:xfrm>
              <a:off x="8793479" y="3567683"/>
              <a:ext cx="96520" cy="864235"/>
            </a:xfrm>
            <a:custGeom>
              <a:avLst/>
              <a:gdLst/>
              <a:ahLst/>
              <a:cxnLst/>
              <a:rect l="l" t="t" r="r" b="b"/>
              <a:pathLst>
                <a:path w="96520" h="864235">
                  <a:moveTo>
                    <a:pt x="0" y="864107"/>
                  </a:moveTo>
                  <a:lnTo>
                    <a:pt x="96011" y="864107"/>
                  </a:lnTo>
                  <a:lnTo>
                    <a:pt x="96011" y="0"/>
                  </a:lnTo>
                  <a:lnTo>
                    <a:pt x="0" y="0"/>
                  </a:lnTo>
                  <a:lnTo>
                    <a:pt x="0" y="864107"/>
                  </a:lnTo>
                  <a:close/>
                </a:path>
              </a:pathLst>
            </a:custGeom>
            <a:ln w="9525">
              <a:solidFill>
                <a:srgbClr val="1545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3989832" y="4177283"/>
              <a:ext cx="140335" cy="0"/>
            </a:xfrm>
            <a:custGeom>
              <a:avLst/>
              <a:gdLst/>
              <a:ahLst/>
              <a:cxnLst/>
              <a:rect l="l" t="t" r="r" b="b"/>
              <a:pathLst>
                <a:path w="140335">
                  <a:moveTo>
                    <a:pt x="0" y="0"/>
                  </a:moveTo>
                  <a:lnTo>
                    <a:pt x="140207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5" name="object 12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895344" y="4155948"/>
              <a:ext cx="94487" cy="275844"/>
            </a:xfrm>
            <a:prstGeom prst="rect">
              <a:avLst/>
            </a:prstGeom>
          </p:spPr>
        </p:pic>
        <p:sp>
          <p:nvSpPr>
            <p:cNvPr id="126" name="object 126"/>
            <p:cNvSpPr/>
            <p:nvPr/>
          </p:nvSpPr>
          <p:spPr>
            <a:xfrm>
              <a:off x="3895344" y="4155948"/>
              <a:ext cx="94615" cy="276225"/>
            </a:xfrm>
            <a:custGeom>
              <a:avLst/>
              <a:gdLst/>
              <a:ahLst/>
              <a:cxnLst/>
              <a:rect l="l" t="t" r="r" b="b"/>
              <a:pathLst>
                <a:path w="94614" h="276225">
                  <a:moveTo>
                    <a:pt x="0" y="275844"/>
                  </a:moveTo>
                  <a:lnTo>
                    <a:pt x="94487" y="275844"/>
                  </a:lnTo>
                  <a:lnTo>
                    <a:pt x="94487" y="0"/>
                  </a:lnTo>
                  <a:lnTo>
                    <a:pt x="0" y="0"/>
                  </a:lnTo>
                  <a:lnTo>
                    <a:pt x="0" y="275844"/>
                  </a:lnTo>
                  <a:close/>
                </a:path>
              </a:pathLst>
            </a:custGeom>
            <a:ln w="9525">
              <a:solidFill>
                <a:srgbClr val="3C6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9006840" y="4177283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59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9006840" y="3924204"/>
              <a:ext cx="22860" cy="5080"/>
            </a:xfrm>
            <a:custGeom>
              <a:avLst/>
              <a:gdLst/>
              <a:ahLst/>
              <a:cxnLst/>
              <a:rect l="l" t="t" r="r" b="b"/>
              <a:pathLst>
                <a:path w="22859" h="5079">
                  <a:moveTo>
                    <a:pt x="0" y="4762"/>
                  </a:moveTo>
                  <a:lnTo>
                    <a:pt x="22859" y="4762"/>
                  </a:lnTo>
                </a:path>
                <a:path w="22859" h="5079">
                  <a:moveTo>
                    <a:pt x="0" y="0"/>
                  </a:moveTo>
                  <a:lnTo>
                    <a:pt x="22859" y="0"/>
                  </a:lnTo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9006840" y="3665124"/>
              <a:ext cx="140335" cy="5080"/>
            </a:xfrm>
            <a:custGeom>
              <a:avLst/>
              <a:gdLst/>
              <a:ahLst/>
              <a:cxnLst/>
              <a:rect l="l" t="t" r="r" b="b"/>
              <a:pathLst>
                <a:path w="140334" h="5079">
                  <a:moveTo>
                    <a:pt x="0" y="4762"/>
                  </a:moveTo>
                  <a:lnTo>
                    <a:pt x="140207" y="4762"/>
                  </a:lnTo>
                </a:path>
                <a:path w="140334" h="5079">
                  <a:moveTo>
                    <a:pt x="0" y="0"/>
                  </a:moveTo>
                  <a:lnTo>
                    <a:pt x="140207" y="0"/>
                  </a:lnTo>
                </a:path>
              </a:pathLst>
            </a:custGeom>
            <a:ln w="933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0" name="object 13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912352" y="3610355"/>
              <a:ext cx="94488" cy="821436"/>
            </a:xfrm>
            <a:prstGeom prst="rect">
              <a:avLst/>
            </a:prstGeom>
          </p:spPr>
        </p:pic>
        <p:sp>
          <p:nvSpPr>
            <p:cNvPr id="131" name="object 131"/>
            <p:cNvSpPr/>
            <p:nvPr/>
          </p:nvSpPr>
          <p:spPr>
            <a:xfrm>
              <a:off x="8912352" y="3610355"/>
              <a:ext cx="94615" cy="821690"/>
            </a:xfrm>
            <a:custGeom>
              <a:avLst/>
              <a:gdLst/>
              <a:ahLst/>
              <a:cxnLst/>
              <a:rect l="l" t="t" r="r" b="b"/>
              <a:pathLst>
                <a:path w="94615" h="821689">
                  <a:moveTo>
                    <a:pt x="0" y="821436"/>
                  </a:moveTo>
                  <a:lnTo>
                    <a:pt x="94488" y="821436"/>
                  </a:lnTo>
                  <a:lnTo>
                    <a:pt x="94488" y="0"/>
                  </a:lnTo>
                  <a:lnTo>
                    <a:pt x="0" y="0"/>
                  </a:lnTo>
                  <a:lnTo>
                    <a:pt x="0" y="821436"/>
                  </a:lnTo>
                  <a:close/>
                </a:path>
              </a:pathLst>
            </a:custGeom>
            <a:ln w="9525">
              <a:solidFill>
                <a:srgbClr val="3C6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2" name="object 13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4012692" y="4209288"/>
              <a:ext cx="94487" cy="222504"/>
            </a:xfrm>
            <a:prstGeom prst="rect">
              <a:avLst/>
            </a:prstGeom>
          </p:spPr>
        </p:pic>
        <p:sp>
          <p:nvSpPr>
            <p:cNvPr id="133" name="object 133"/>
            <p:cNvSpPr/>
            <p:nvPr/>
          </p:nvSpPr>
          <p:spPr>
            <a:xfrm>
              <a:off x="4012692" y="4209288"/>
              <a:ext cx="94615" cy="222885"/>
            </a:xfrm>
            <a:custGeom>
              <a:avLst/>
              <a:gdLst/>
              <a:ahLst/>
              <a:cxnLst/>
              <a:rect l="l" t="t" r="r" b="b"/>
              <a:pathLst>
                <a:path w="94614" h="222885">
                  <a:moveTo>
                    <a:pt x="0" y="222504"/>
                  </a:moveTo>
                  <a:lnTo>
                    <a:pt x="94487" y="222504"/>
                  </a:lnTo>
                  <a:lnTo>
                    <a:pt x="94487" y="0"/>
                  </a:lnTo>
                  <a:lnTo>
                    <a:pt x="0" y="0"/>
                  </a:lnTo>
                  <a:lnTo>
                    <a:pt x="0" y="222504"/>
                  </a:lnTo>
                  <a:close/>
                </a:path>
              </a:pathLst>
            </a:custGeom>
            <a:ln w="9525">
              <a:solidFill>
                <a:srgbClr val="4A38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9124188" y="4177283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59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9124188" y="3924204"/>
              <a:ext cx="22860" cy="5080"/>
            </a:xfrm>
            <a:custGeom>
              <a:avLst/>
              <a:gdLst/>
              <a:ahLst/>
              <a:cxnLst/>
              <a:rect l="l" t="t" r="r" b="b"/>
              <a:pathLst>
                <a:path w="22859" h="5079">
                  <a:moveTo>
                    <a:pt x="0" y="4762"/>
                  </a:moveTo>
                  <a:lnTo>
                    <a:pt x="22859" y="4762"/>
                  </a:lnTo>
                </a:path>
                <a:path w="22859" h="5079">
                  <a:moveTo>
                    <a:pt x="0" y="0"/>
                  </a:moveTo>
                  <a:lnTo>
                    <a:pt x="22859" y="0"/>
                  </a:lnTo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6" name="object 13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9029700" y="3741419"/>
              <a:ext cx="94488" cy="690371"/>
            </a:xfrm>
            <a:prstGeom prst="rect">
              <a:avLst/>
            </a:prstGeom>
          </p:spPr>
        </p:pic>
        <p:sp>
          <p:nvSpPr>
            <p:cNvPr id="137" name="object 137"/>
            <p:cNvSpPr/>
            <p:nvPr/>
          </p:nvSpPr>
          <p:spPr>
            <a:xfrm>
              <a:off x="9029700" y="3741419"/>
              <a:ext cx="94615" cy="690880"/>
            </a:xfrm>
            <a:custGeom>
              <a:avLst/>
              <a:gdLst/>
              <a:ahLst/>
              <a:cxnLst/>
              <a:rect l="l" t="t" r="r" b="b"/>
              <a:pathLst>
                <a:path w="94615" h="690879">
                  <a:moveTo>
                    <a:pt x="0" y="690371"/>
                  </a:moveTo>
                  <a:lnTo>
                    <a:pt x="94488" y="690371"/>
                  </a:lnTo>
                  <a:lnTo>
                    <a:pt x="94488" y="0"/>
                  </a:lnTo>
                  <a:lnTo>
                    <a:pt x="0" y="0"/>
                  </a:lnTo>
                  <a:lnTo>
                    <a:pt x="0" y="690371"/>
                  </a:lnTo>
                  <a:close/>
                </a:path>
              </a:pathLst>
            </a:custGeom>
            <a:ln w="9525">
              <a:solidFill>
                <a:srgbClr val="4A38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4226051" y="4177283"/>
              <a:ext cx="375285" cy="0"/>
            </a:xfrm>
            <a:custGeom>
              <a:avLst/>
              <a:gdLst/>
              <a:ahLst/>
              <a:cxnLst/>
              <a:rect l="l" t="t" r="r" b="b"/>
              <a:pathLst>
                <a:path w="375285">
                  <a:moveTo>
                    <a:pt x="0" y="0"/>
                  </a:moveTo>
                  <a:lnTo>
                    <a:pt x="374903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9" name="object 13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130039" y="4152900"/>
              <a:ext cx="96012" cy="278892"/>
            </a:xfrm>
            <a:prstGeom prst="rect">
              <a:avLst/>
            </a:prstGeom>
          </p:spPr>
        </p:pic>
        <p:sp>
          <p:nvSpPr>
            <p:cNvPr id="140" name="object 140"/>
            <p:cNvSpPr/>
            <p:nvPr/>
          </p:nvSpPr>
          <p:spPr>
            <a:xfrm>
              <a:off x="4130039" y="4152900"/>
              <a:ext cx="96520" cy="279400"/>
            </a:xfrm>
            <a:custGeom>
              <a:avLst/>
              <a:gdLst/>
              <a:ahLst/>
              <a:cxnLst/>
              <a:rect l="l" t="t" r="r" b="b"/>
              <a:pathLst>
                <a:path w="96520" h="279400">
                  <a:moveTo>
                    <a:pt x="0" y="278892"/>
                  </a:moveTo>
                  <a:lnTo>
                    <a:pt x="96012" y="278892"/>
                  </a:lnTo>
                  <a:lnTo>
                    <a:pt x="96012" y="0"/>
                  </a:lnTo>
                  <a:lnTo>
                    <a:pt x="0" y="0"/>
                  </a:lnTo>
                  <a:lnTo>
                    <a:pt x="0" y="278892"/>
                  </a:lnTo>
                  <a:close/>
                </a:path>
              </a:pathLst>
            </a:custGeom>
            <a:ln w="9524">
              <a:solidFill>
                <a:srgbClr val="9F793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9241536" y="4177283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59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9241536" y="3924204"/>
              <a:ext cx="259079" cy="5080"/>
            </a:xfrm>
            <a:custGeom>
              <a:avLst/>
              <a:gdLst/>
              <a:ahLst/>
              <a:cxnLst/>
              <a:rect l="l" t="t" r="r" b="b"/>
              <a:pathLst>
                <a:path w="259079" h="5079">
                  <a:moveTo>
                    <a:pt x="0" y="4762"/>
                  </a:moveTo>
                  <a:lnTo>
                    <a:pt x="259079" y="4762"/>
                  </a:lnTo>
                </a:path>
                <a:path w="259079" h="5079">
                  <a:moveTo>
                    <a:pt x="0" y="0"/>
                  </a:moveTo>
                  <a:lnTo>
                    <a:pt x="259079" y="0"/>
                  </a:lnTo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9241536" y="3665124"/>
              <a:ext cx="259079" cy="5080"/>
            </a:xfrm>
            <a:custGeom>
              <a:avLst/>
              <a:gdLst/>
              <a:ahLst/>
              <a:cxnLst/>
              <a:rect l="l" t="t" r="r" b="b"/>
              <a:pathLst>
                <a:path w="259079" h="5079">
                  <a:moveTo>
                    <a:pt x="0" y="4762"/>
                  </a:moveTo>
                  <a:lnTo>
                    <a:pt x="259079" y="4762"/>
                  </a:lnTo>
                </a:path>
                <a:path w="259079" h="5079">
                  <a:moveTo>
                    <a:pt x="0" y="0"/>
                  </a:moveTo>
                  <a:lnTo>
                    <a:pt x="259079" y="0"/>
                  </a:lnTo>
                </a:path>
              </a:pathLst>
            </a:custGeom>
            <a:ln w="933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9241536" y="3415283"/>
              <a:ext cx="1083945" cy="0"/>
            </a:xfrm>
            <a:custGeom>
              <a:avLst/>
              <a:gdLst/>
              <a:ahLst/>
              <a:cxnLst/>
              <a:rect l="l" t="t" r="r" b="b"/>
              <a:pathLst>
                <a:path w="1083945">
                  <a:moveTo>
                    <a:pt x="0" y="0"/>
                  </a:moveTo>
                  <a:lnTo>
                    <a:pt x="1083563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5" name="object 145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9147048" y="3401567"/>
              <a:ext cx="94488" cy="1030223"/>
            </a:xfrm>
            <a:prstGeom prst="rect">
              <a:avLst/>
            </a:prstGeom>
          </p:spPr>
        </p:pic>
        <p:sp>
          <p:nvSpPr>
            <p:cNvPr id="146" name="object 146"/>
            <p:cNvSpPr/>
            <p:nvPr/>
          </p:nvSpPr>
          <p:spPr>
            <a:xfrm>
              <a:off x="9147048" y="3401567"/>
              <a:ext cx="94615" cy="1030605"/>
            </a:xfrm>
            <a:custGeom>
              <a:avLst/>
              <a:gdLst/>
              <a:ahLst/>
              <a:cxnLst/>
              <a:rect l="l" t="t" r="r" b="b"/>
              <a:pathLst>
                <a:path w="94615" h="1030604">
                  <a:moveTo>
                    <a:pt x="0" y="1030223"/>
                  </a:moveTo>
                  <a:lnTo>
                    <a:pt x="94488" y="1030223"/>
                  </a:lnTo>
                  <a:lnTo>
                    <a:pt x="94488" y="0"/>
                  </a:lnTo>
                  <a:lnTo>
                    <a:pt x="0" y="0"/>
                  </a:lnTo>
                  <a:lnTo>
                    <a:pt x="0" y="1030223"/>
                  </a:lnTo>
                  <a:close/>
                </a:path>
              </a:pathLst>
            </a:custGeom>
            <a:ln w="9525">
              <a:solidFill>
                <a:srgbClr val="9F793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7" name="object 14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4248911" y="4256532"/>
              <a:ext cx="94487" cy="175260"/>
            </a:xfrm>
            <a:prstGeom prst="rect">
              <a:avLst/>
            </a:prstGeom>
          </p:spPr>
        </p:pic>
        <p:sp>
          <p:nvSpPr>
            <p:cNvPr id="148" name="object 148"/>
            <p:cNvSpPr/>
            <p:nvPr/>
          </p:nvSpPr>
          <p:spPr>
            <a:xfrm>
              <a:off x="4248911" y="4256532"/>
              <a:ext cx="94615" cy="175260"/>
            </a:xfrm>
            <a:custGeom>
              <a:avLst/>
              <a:gdLst/>
              <a:ahLst/>
              <a:cxnLst/>
              <a:rect l="l" t="t" r="r" b="b"/>
              <a:pathLst>
                <a:path w="94614" h="175260">
                  <a:moveTo>
                    <a:pt x="0" y="175260"/>
                  </a:moveTo>
                  <a:lnTo>
                    <a:pt x="94487" y="175260"/>
                  </a:lnTo>
                  <a:lnTo>
                    <a:pt x="94487" y="0"/>
                  </a:lnTo>
                  <a:lnTo>
                    <a:pt x="0" y="0"/>
                  </a:lnTo>
                  <a:lnTo>
                    <a:pt x="0" y="175260"/>
                  </a:lnTo>
                  <a:close/>
                </a:path>
              </a:pathLst>
            </a:custGeom>
            <a:ln w="9525">
              <a:solidFill>
                <a:srgbClr val="F4AD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9360407" y="4177283"/>
              <a:ext cx="140335" cy="0"/>
            </a:xfrm>
            <a:custGeom>
              <a:avLst/>
              <a:gdLst/>
              <a:ahLst/>
              <a:cxnLst/>
              <a:rect l="l" t="t" r="r" b="b"/>
              <a:pathLst>
                <a:path w="140334">
                  <a:moveTo>
                    <a:pt x="0" y="0"/>
                  </a:moveTo>
                  <a:lnTo>
                    <a:pt x="140208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0" name="object 15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9264395" y="4149851"/>
              <a:ext cx="96011" cy="281939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9264395" y="4149851"/>
              <a:ext cx="96520" cy="281940"/>
            </a:xfrm>
            <a:custGeom>
              <a:avLst/>
              <a:gdLst/>
              <a:ahLst/>
              <a:cxnLst/>
              <a:rect l="l" t="t" r="r" b="b"/>
              <a:pathLst>
                <a:path w="96520" h="281939">
                  <a:moveTo>
                    <a:pt x="0" y="281940"/>
                  </a:moveTo>
                  <a:lnTo>
                    <a:pt x="96011" y="281940"/>
                  </a:lnTo>
                  <a:lnTo>
                    <a:pt x="96011" y="0"/>
                  </a:lnTo>
                  <a:lnTo>
                    <a:pt x="0" y="0"/>
                  </a:lnTo>
                  <a:lnTo>
                    <a:pt x="0" y="281940"/>
                  </a:lnTo>
                  <a:close/>
                </a:path>
              </a:pathLst>
            </a:custGeom>
            <a:ln w="9525">
              <a:solidFill>
                <a:srgbClr val="F4AD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2" name="object 152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366260" y="4408932"/>
              <a:ext cx="94487" cy="22860"/>
            </a:xfrm>
            <a:prstGeom prst="rect">
              <a:avLst/>
            </a:prstGeom>
          </p:spPr>
        </p:pic>
        <p:sp>
          <p:nvSpPr>
            <p:cNvPr id="153" name="object 153"/>
            <p:cNvSpPr/>
            <p:nvPr/>
          </p:nvSpPr>
          <p:spPr>
            <a:xfrm>
              <a:off x="4366260" y="4408932"/>
              <a:ext cx="94615" cy="22860"/>
            </a:xfrm>
            <a:custGeom>
              <a:avLst/>
              <a:gdLst/>
              <a:ahLst/>
              <a:cxnLst/>
              <a:rect l="l" t="t" r="r" b="b"/>
              <a:pathLst>
                <a:path w="94614" h="22860">
                  <a:moveTo>
                    <a:pt x="0" y="22860"/>
                  </a:moveTo>
                  <a:lnTo>
                    <a:pt x="94487" y="22860"/>
                  </a:lnTo>
                  <a:lnTo>
                    <a:pt x="94487" y="0"/>
                  </a:lnTo>
                  <a:lnTo>
                    <a:pt x="0" y="0"/>
                  </a:lnTo>
                  <a:lnTo>
                    <a:pt x="0" y="22860"/>
                  </a:lnTo>
                  <a:close/>
                </a:path>
              </a:pathLst>
            </a:custGeom>
            <a:ln w="9525">
              <a:solidFill>
                <a:srgbClr val="D369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4" name="object 154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9383267" y="4317492"/>
              <a:ext cx="94488" cy="114300"/>
            </a:xfrm>
            <a:prstGeom prst="rect">
              <a:avLst/>
            </a:prstGeom>
          </p:spPr>
        </p:pic>
        <p:sp>
          <p:nvSpPr>
            <p:cNvPr id="155" name="object 155"/>
            <p:cNvSpPr/>
            <p:nvPr/>
          </p:nvSpPr>
          <p:spPr>
            <a:xfrm>
              <a:off x="9383267" y="4317492"/>
              <a:ext cx="94615" cy="114300"/>
            </a:xfrm>
            <a:custGeom>
              <a:avLst/>
              <a:gdLst/>
              <a:ahLst/>
              <a:cxnLst/>
              <a:rect l="l" t="t" r="r" b="b"/>
              <a:pathLst>
                <a:path w="94615" h="114300">
                  <a:moveTo>
                    <a:pt x="0" y="114299"/>
                  </a:moveTo>
                  <a:lnTo>
                    <a:pt x="94488" y="114299"/>
                  </a:lnTo>
                  <a:lnTo>
                    <a:pt x="94488" y="0"/>
                  </a:lnTo>
                  <a:lnTo>
                    <a:pt x="0" y="0"/>
                  </a:lnTo>
                  <a:lnTo>
                    <a:pt x="0" y="114299"/>
                  </a:lnTo>
                  <a:close/>
                </a:path>
              </a:pathLst>
            </a:custGeom>
            <a:ln w="9525">
              <a:solidFill>
                <a:srgbClr val="D369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6" name="object 15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483607" y="4396739"/>
              <a:ext cx="94487" cy="35051"/>
            </a:xfrm>
            <a:prstGeom prst="rect">
              <a:avLst/>
            </a:prstGeom>
          </p:spPr>
        </p:pic>
        <p:sp>
          <p:nvSpPr>
            <p:cNvPr id="157" name="object 157"/>
            <p:cNvSpPr/>
            <p:nvPr/>
          </p:nvSpPr>
          <p:spPr>
            <a:xfrm>
              <a:off x="4483607" y="4396739"/>
              <a:ext cx="94615" cy="35560"/>
            </a:xfrm>
            <a:custGeom>
              <a:avLst/>
              <a:gdLst/>
              <a:ahLst/>
              <a:cxnLst/>
              <a:rect l="l" t="t" r="r" b="b"/>
              <a:pathLst>
                <a:path w="94614" h="35560">
                  <a:moveTo>
                    <a:pt x="0" y="35051"/>
                  </a:moveTo>
                  <a:lnTo>
                    <a:pt x="94487" y="35051"/>
                  </a:lnTo>
                  <a:lnTo>
                    <a:pt x="94487" y="0"/>
                  </a:lnTo>
                  <a:lnTo>
                    <a:pt x="0" y="0"/>
                  </a:lnTo>
                  <a:lnTo>
                    <a:pt x="0" y="35051"/>
                  </a:lnTo>
                  <a:close/>
                </a:path>
              </a:pathLst>
            </a:custGeom>
            <a:ln w="9525">
              <a:solidFill>
                <a:srgbClr val="4BA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9595103" y="4177283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59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9595103" y="3924204"/>
              <a:ext cx="22860" cy="5080"/>
            </a:xfrm>
            <a:custGeom>
              <a:avLst/>
              <a:gdLst/>
              <a:ahLst/>
              <a:cxnLst/>
              <a:rect l="l" t="t" r="r" b="b"/>
              <a:pathLst>
                <a:path w="22859" h="5079">
                  <a:moveTo>
                    <a:pt x="0" y="4762"/>
                  </a:moveTo>
                  <a:lnTo>
                    <a:pt x="22859" y="4762"/>
                  </a:lnTo>
                </a:path>
                <a:path w="22859" h="5079">
                  <a:moveTo>
                    <a:pt x="0" y="0"/>
                  </a:moveTo>
                  <a:lnTo>
                    <a:pt x="22859" y="0"/>
                  </a:lnTo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9595103" y="3665124"/>
              <a:ext cx="22860" cy="5080"/>
            </a:xfrm>
            <a:custGeom>
              <a:avLst/>
              <a:gdLst/>
              <a:ahLst/>
              <a:cxnLst/>
              <a:rect l="l" t="t" r="r" b="b"/>
              <a:pathLst>
                <a:path w="22859" h="5079">
                  <a:moveTo>
                    <a:pt x="0" y="4762"/>
                  </a:moveTo>
                  <a:lnTo>
                    <a:pt x="22859" y="4762"/>
                  </a:lnTo>
                </a:path>
                <a:path w="22859" h="5079">
                  <a:moveTo>
                    <a:pt x="0" y="0"/>
                  </a:moveTo>
                  <a:lnTo>
                    <a:pt x="22859" y="0"/>
                  </a:lnTo>
                </a:path>
              </a:pathLst>
            </a:custGeom>
            <a:ln w="933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1" name="object 161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9500615" y="3557016"/>
              <a:ext cx="94488" cy="874775"/>
            </a:xfrm>
            <a:prstGeom prst="rect">
              <a:avLst/>
            </a:prstGeom>
          </p:spPr>
        </p:pic>
        <p:sp>
          <p:nvSpPr>
            <p:cNvPr id="162" name="object 162"/>
            <p:cNvSpPr/>
            <p:nvPr/>
          </p:nvSpPr>
          <p:spPr>
            <a:xfrm>
              <a:off x="9500615" y="3557016"/>
              <a:ext cx="94615" cy="875030"/>
            </a:xfrm>
            <a:custGeom>
              <a:avLst/>
              <a:gdLst/>
              <a:ahLst/>
              <a:cxnLst/>
              <a:rect l="l" t="t" r="r" b="b"/>
              <a:pathLst>
                <a:path w="94615" h="875029">
                  <a:moveTo>
                    <a:pt x="0" y="874775"/>
                  </a:moveTo>
                  <a:lnTo>
                    <a:pt x="94488" y="874775"/>
                  </a:lnTo>
                  <a:lnTo>
                    <a:pt x="94488" y="0"/>
                  </a:lnTo>
                  <a:lnTo>
                    <a:pt x="0" y="0"/>
                  </a:lnTo>
                  <a:lnTo>
                    <a:pt x="0" y="874775"/>
                  </a:lnTo>
                  <a:close/>
                </a:path>
              </a:pathLst>
            </a:custGeom>
            <a:ln w="9525">
              <a:solidFill>
                <a:srgbClr val="4BA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4696968" y="3924300"/>
              <a:ext cx="1199515" cy="253365"/>
            </a:xfrm>
            <a:custGeom>
              <a:avLst/>
              <a:gdLst/>
              <a:ahLst/>
              <a:cxnLst/>
              <a:rect l="l" t="t" r="r" b="b"/>
              <a:pathLst>
                <a:path w="1199514" h="253364">
                  <a:moveTo>
                    <a:pt x="0" y="252983"/>
                  </a:moveTo>
                  <a:lnTo>
                    <a:pt x="611124" y="252983"/>
                  </a:lnTo>
                </a:path>
                <a:path w="1199514" h="253364">
                  <a:moveTo>
                    <a:pt x="0" y="0"/>
                  </a:moveTo>
                  <a:lnTo>
                    <a:pt x="1199388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4" name="object 164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4600955" y="3642360"/>
              <a:ext cx="96012" cy="789432"/>
            </a:xfrm>
            <a:prstGeom prst="rect">
              <a:avLst/>
            </a:prstGeom>
          </p:spPr>
        </p:pic>
        <p:sp>
          <p:nvSpPr>
            <p:cNvPr id="165" name="object 165"/>
            <p:cNvSpPr/>
            <p:nvPr/>
          </p:nvSpPr>
          <p:spPr>
            <a:xfrm>
              <a:off x="4600955" y="3642360"/>
              <a:ext cx="96520" cy="789940"/>
            </a:xfrm>
            <a:custGeom>
              <a:avLst/>
              <a:gdLst/>
              <a:ahLst/>
              <a:cxnLst/>
              <a:rect l="l" t="t" r="r" b="b"/>
              <a:pathLst>
                <a:path w="96520" h="789939">
                  <a:moveTo>
                    <a:pt x="0" y="789432"/>
                  </a:moveTo>
                  <a:lnTo>
                    <a:pt x="96012" y="789432"/>
                  </a:lnTo>
                  <a:lnTo>
                    <a:pt x="96012" y="0"/>
                  </a:lnTo>
                  <a:lnTo>
                    <a:pt x="0" y="0"/>
                  </a:lnTo>
                  <a:lnTo>
                    <a:pt x="0" y="789432"/>
                  </a:lnTo>
                  <a:close/>
                </a:path>
              </a:pathLst>
            </a:custGeom>
            <a:ln w="9525">
              <a:solidFill>
                <a:srgbClr val="89BC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9712452" y="4177283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59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9712452" y="3924204"/>
              <a:ext cx="22860" cy="5080"/>
            </a:xfrm>
            <a:custGeom>
              <a:avLst/>
              <a:gdLst/>
              <a:ahLst/>
              <a:cxnLst/>
              <a:rect l="l" t="t" r="r" b="b"/>
              <a:pathLst>
                <a:path w="22859" h="5079">
                  <a:moveTo>
                    <a:pt x="0" y="4762"/>
                  </a:moveTo>
                  <a:lnTo>
                    <a:pt x="22859" y="4762"/>
                  </a:lnTo>
                </a:path>
                <a:path w="22859" h="5079">
                  <a:moveTo>
                    <a:pt x="0" y="0"/>
                  </a:moveTo>
                  <a:lnTo>
                    <a:pt x="22859" y="0"/>
                  </a:lnTo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9712452" y="3665124"/>
              <a:ext cx="22860" cy="5080"/>
            </a:xfrm>
            <a:custGeom>
              <a:avLst/>
              <a:gdLst/>
              <a:ahLst/>
              <a:cxnLst/>
              <a:rect l="l" t="t" r="r" b="b"/>
              <a:pathLst>
                <a:path w="22859" h="5079">
                  <a:moveTo>
                    <a:pt x="0" y="4762"/>
                  </a:moveTo>
                  <a:lnTo>
                    <a:pt x="22859" y="4762"/>
                  </a:lnTo>
                </a:path>
                <a:path w="22859" h="5079">
                  <a:moveTo>
                    <a:pt x="0" y="0"/>
                  </a:moveTo>
                  <a:lnTo>
                    <a:pt x="22859" y="0"/>
                  </a:lnTo>
                </a:path>
              </a:pathLst>
            </a:custGeom>
            <a:ln w="933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9" name="object 169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9617964" y="3483863"/>
              <a:ext cx="94488" cy="947928"/>
            </a:xfrm>
            <a:prstGeom prst="rect">
              <a:avLst/>
            </a:prstGeom>
          </p:spPr>
        </p:pic>
        <p:sp>
          <p:nvSpPr>
            <p:cNvPr id="170" name="object 170"/>
            <p:cNvSpPr/>
            <p:nvPr/>
          </p:nvSpPr>
          <p:spPr>
            <a:xfrm>
              <a:off x="9617964" y="3483863"/>
              <a:ext cx="94615" cy="948055"/>
            </a:xfrm>
            <a:custGeom>
              <a:avLst/>
              <a:gdLst/>
              <a:ahLst/>
              <a:cxnLst/>
              <a:rect l="l" t="t" r="r" b="b"/>
              <a:pathLst>
                <a:path w="94615" h="948054">
                  <a:moveTo>
                    <a:pt x="0" y="947928"/>
                  </a:moveTo>
                  <a:lnTo>
                    <a:pt x="94488" y="947928"/>
                  </a:lnTo>
                  <a:lnTo>
                    <a:pt x="94488" y="0"/>
                  </a:lnTo>
                  <a:lnTo>
                    <a:pt x="0" y="0"/>
                  </a:lnTo>
                  <a:lnTo>
                    <a:pt x="0" y="947928"/>
                  </a:lnTo>
                  <a:close/>
                </a:path>
              </a:pathLst>
            </a:custGeom>
            <a:ln w="9525">
              <a:solidFill>
                <a:srgbClr val="89BC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1" name="object 171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4719827" y="4248911"/>
              <a:ext cx="94487" cy="182880"/>
            </a:xfrm>
            <a:prstGeom prst="rect">
              <a:avLst/>
            </a:prstGeom>
          </p:spPr>
        </p:pic>
        <p:sp>
          <p:nvSpPr>
            <p:cNvPr id="172" name="object 172"/>
            <p:cNvSpPr/>
            <p:nvPr/>
          </p:nvSpPr>
          <p:spPr>
            <a:xfrm>
              <a:off x="4719827" y="4248911"/>
              <a:ext cx="94615" cy="182880"/>
            </a:xfrm>
            <a:custGeom>
              <a:avLst/>
              <a:gdLst/>
              <a:ahLst/>
              <a:cxnLst/>
              <a:rect l="l" t="t" r="r" b="b"/>
              <a:pathLst>
                <a:path w="94614" h="182879">
                  <a:moveTo>
                    <a:pt x="0" y="182880"/>
                  </a:moveTo>
                  <a:lnTo>
                    <a:pt x="94487" y="182880"/>
                  </a:lnTo>
                  <a:lnTo>
                    <a:pt x="94487" y="0"/>
                  </a:lnTo>
                  <a:lnTo>
                    <a:pt x="0" y="0"/>
                  </a:lnTo>
                  <a:lnTo>
                    <a:pt x="0" y="182880"/>
                  </a:lnTo>
                  <a:close/>
                </a:path>
              </a:pathLst>
            </a:custGeom>
            <a:ln w="9525">
              <a:solidFill>
                <a:srgbClr val="9C85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9831324" y="4177283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9831324" y="3924204"/>
              <a:ext cx="494030" cy="5080"/>
            </a:xfrm>
            <a:custGeom>
              <a:avLst/>
              <a:gdLst/>
              <a:ahLst/>
              <a:cxnLst/>
              <a:rect l="l" t="t" r="r" b="b"/>
              <a:pathLst>
                <a:path w="494029" h="5079">
                  <a:moveTo>
                    <a:pt x="0" y="4762"/>
                  </a:moveTo>
                  <a:lnTo>
                    <a:pt x="493776" y="4762"/>
                  </a:lnTo>
                </a:path>
                <a:path w="494029" h="5079">
                  <a:moveTo>
                    <a:pt x="0" y="0"/>
                  </a:moveTo>
                  <a:lnTo>
                    <a:pt x="493776" y="0"/>
                  </a:lnTo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9831324" y="3665124"/>
              <a:ext cx="494030" cy="5080"/>
            </a:xfrm>
            <a:custGeom>
              <a:avLst/>
              <a:gdLst/>
              <a:ahLst/>
              <a:cxnLst/>
              <a:rect l="l" t="t" r="r" b="b"/>
              <a:pathLst>
                <a:path w="494029" h="5079">
                  <a:moveTo>
                    <a:pt x="0" y="4762"/>
                  </a:moveTo>
                  <a:lnTo>
                    <a:pt x="493776" y="4762"/>
                  </a:lnTo>
                </a:path>
                <a:path w="494029" h="5079">
                  <a:moveTo>
                    <a:pt x="0" y="0"/>
                  </a:moveTo>
                  <a:lnTo>
                    <a:pt x="493776" y="0"/>
                  </a:lnTo>
                </a:path>
              </a:pathLst>
            </a:custGeom>
            <a:ln w="933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6" name="object 176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9735312" y="3582924"/>
              <a:ext cx="96011" cy="848868"/>
            </a:xfrm>
            <a:prstGeom prst="rect">
              <a:avLst/>
            </a:prstGeom>
          </p:spPr>
        </p:pic>
        <p:sp>
          <p:nvSpPr>
            <p:cNvPr id="177" name="object 177"/>
            <p:cNvSpPr/>
            <p:nvPr/>
          </p:nvSpPr>
          <p:spPr>
            <a:xfrm>
              <a:off x="9735312" y="3582924"/>
              <a:ext cx="96520" cy="848994"/>
            </a:xfrm>
            <a:custGeom>
              <a:avLst/>
              <a:gdLst/>
              <a:ahLst/>
              <a:cxnLst/>
              <a:rect l="l" t="t" r="r" b="b"/>
              <a:pathLst>
                <a:path w="96520" h="848995">
                  <a:moveTo>
                    <a:pt x="0" y="848868"/>
                  </a:moveTo>
                  <a:lnTo>
                    <a:pt x="96011" y="848868"/>
                  </a:lnTo>
                  <a:lnTo>
                    <a:pt x="96011" y="0"/>
                  </a:lnTo>
                  <a:lnTo>
                    <a:pt x="0" y="0"/>
                  </a:lnTo>
                  <a:lnTo>
                    <a:pt x="0" y="848868"/>
                  </a:lnTo>
                  <a:close/>
                </a:path>
              </a:pathLst>
            </a:custGeom>
            <a:ln w="9525">
              <a:solidFill>
                <a:srgbClr val="9C85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8" name="object 178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837175" y="4230623"/>
              <a:ext cx="94487" cy="201168"/>
            </a:xfrm>
            <a:prstGeom prst="rect">
              <a:avLst/>
            </a:prstGeom>
          </p:spPr>
        </p:pic>
        <p:sp>
          <p:nvSpPr>
            <p:cNvPr id="179" name="object 179"/>
            <p:cNvSpPr/>
            <p:nvPr/>
          </p:nvSpPr>
          <p:spPr>
            <a:xfrm>
              <a:off x="4837175" y="4230623"/>
              <a:ext cx="94615" cy="201295"/>
            </a:xfrm>
            <a:custGeom>
              <a:avLst/>
              <a:gdLst/>
              <a:ahLst/>
              <a:cxnLst/>
              <a:rect l="l" t="t" r="r" b="b"/>
              <a:pathLst>
                <a:path w="94614" h="201295">
                  <a:moveTo>
                    <a:pt x="0" y="201168"/>
                  </a:moveTo>
                  <a:lnTo>
                    <a:pt x="94487" y="201168"/>
                  </a:lnTo>
                  <a:lnTo>
                    <a:pt x="94487" y="0"/>
                  </a:lnTo>
                  <a:lnTo>
                    <a:pt x="0" y="0"/>
                  </a:lnTo>
                  <a:lnTo>
                    <a:pt x="0" y="201168"/>
                  </a:lnTo>
                  <a:close/>
                </a:path>
              </a:pathLst>
            </a:custGeom>
            <a:ln w="9525">
              <a:solidFill>
                <a:srgbClr val="D4BC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9948672" y="4177283"/>
              <a:ext cx="376555" cy="0"/>
            </a:xfrm>
            <a:custGeom>
              <a:avLst/>
              <a:gdLst/>
              <a:ahLst/>
              <a:cxnLst/>
              <a:rect l="l" t="t" r="r" b="b"/>
              <a:pathLst>
                <a:path w="376554">
                  <a:moveTo>
                    <a:pt x="0" y="0"/>
                  </a:moveTo>
                  <a:lnTo>
                    <a:pt x="376427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1" name="object 181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9854183" y="4110227"/>
              <a:ext cx="94488" cy="321563"/>
            </a:xfrm>
            <a:prstGeom prst="rect">
              <a:avLst/>
            </a:prstGeom>
          </p:spPr>
        </p:pic>
        <p:sp>
          <p:nvSpPr>
            <p:cNvPr id="182" name="object 182"/>
            <p:cNvSpPr/>
            <p:nvPr/>
          </p:nvSpPr>
          <p:spPr>
            <a:xfrm>
              <a:off x="9854183" y="4110227"/>
              <a:ext cx="94615" cy="321945"/>
            </a:xfrm>
            <a:custGeom>
              <a:avLst/>
              <a:gdLst/>
              <a:ahLst/>
              <a:cxnLst/>
              <a:rect l="l" t="t" r="r" b="b"/>
              <a:pathLst>
                <a:path w="94615" h="321945">
                  <a:moveTo>
                    <a:pt x="0" y="321564"/>
                  </a:moveTo>
                  <a:lnTo>
                    <a:pt x="94488" y="321564"/>
                  </a:lnTo>
                  <a:lnTo>
                    <a:pt x="94488" y="0"/>
                  </a:lnTo>
                  <a:lnTo>
                    <a:pt x="0" y="0"/>
                  </a:lnTo>
                  <a:lnTo>
                    <a:pt x="0" y="321564"/>
                  </a:lnTo>
                  <a:close/>
                </a:path>
              </a:pathLst>
            </a:custGeom>
            <a:ln w="9525">
              <a:solidFill>
                <a:srgbClr val="D4BC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3" name="object 183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954524" y="4410455"/>
              <a:ext cx="94487" cy="21336"/>
            </a:xfrm>
            <a:prstGeom prst="rect">
              <a:avLst/>
            </a:prstGeom>
          </p:spPr>
        </p:pic>
        <p:sp>
          <p:nvSpPr>
            <p:cNvPr id="184" name="object 184"/>
            <p:cNvSpPr/>
            <p:nvPr/>
          </p:nvSpPr>
          <p:spPr>
            <a:xfrm>
              <a:off x="4954524" y="4410455"/>
              <a:ext cx="94615" cy="21590"/>
            </a:xfrm>
            <a:custGeom>
              <a:avLst/>
              <a:gdLst/>
              <a:ahLst/>
              <a:cxnLst/>
              <a:rect l="l" t="t" r="r" b="b"/>
              <a:pathLst>
                <a:path w="94614" h="21589">
                  <a:moveTo>
                    <a:pt x="0" y="21336"/>
                  </a:moveTo>
                  <a:lnTo>
                    <a:pt x="94487" y="21336"/>
                  </a:lnTo>
                  <a:lnTo>
                    <a:pt x="94487" y="0"/>
                  </a:lnTo>
                  <a:lnTo>
                    <a:pt x="0" y="0"/>
                  </a:lnTo>
                  <a:lnTo>
                    <a:pt x="0" y="21336"/>
                  </a:lnTo>
                  <a:close/>
                </a:path>
              </a:pathLst>
            </a:custGeom>
            <a:ln w="9525">
              <a:solidFill>
                <a:srgbClr val="753D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5" name="object 185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9971531" y="4242816"/>
              <a:ext cx="94488" cy="188975"/>
            </a:xfrm>
            <a:prstGeom prst="rect">
              <a:avLst/>
            </a:prstGeom>
          </p:spPr>
        </p:pic>
        <p:sp>
          <p:nvSpPr>
            <p:cNvPr id="186" name="object 186"/>
            <p:cNvSpPr/>
            <p:nvPr/>
          </p:nvSpPr>
          <p:spPr>
            <a:xfrm>
              <a:off x="9971531" y="4242816"/>
              <a:ext cx="94615" cy="189230"/>
            </a:xfrm>
            <a:custGeom>
              <a:avLst/>
              <a:gdLst/>
              <a:ahLst/>
              <a:cxnLst/>
              <a:rect l="l" t="t" r="r" b="b"/>
              <a:pathLst>
                <a:path w="94615" h="189229">
                  <a:moveTo>
                    <a:pt x="0" y="188975"/>
                  </a:moveTo>
                  <a:lnTo>
                    <a:pt x="94488" y="188975"/>
                  </a:lnTo>
                  <a:lnTo>
                    <a:pt x="94488" y="0"/>
                  </a:lnTo>
                  <a:lnTo>
                    <a:pt x="0" y="0"/>
                  </a:lnTo>
                  <a:lnTo>
                    <a:pt x="0" y="188975"/>
                  </a:lnTo>
                  <a:close/>
                </a:path>
              </a:pathLst>
            </a:custGeom>
            <a:ln w="9525">
              <a:solidFill>
                <a:srgbClr val="753D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7" name="object 187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5071872" y="4378451"/>
              <a:ext cx="96012" cy="53339"/>
            </a:xfrm>
            <a:prstGeom prst="rect">
              <a:avLst/>
            </a:prstGeom>
          </p:spPr>
        </p:pic>
        <p:sp>
          <p:nvSpPr>
            <p:cNvPr id="188" name="object 188"/>
            <p:cNvSpPr/>
            <p:nvPr/>
          </p:nvSpPr>
          <p:spPr>
            <a:xfrm>
              <a:off x="5071872" y="4378451"/>
              <a:ext cx="96520" cy="53340"/>
            </a:xfrm>
            <a:custGeom>
              <a:avLst/>
              <a:gdLst/>
              <a:ahLst/>
              <a:cxnLst/>
              <a:rect l="l" t="t" r="r" b="b"/>
              <a:pathLst>
                <a:path w="96520" h="53339">
                  <a:moveTo>
                    <a:pt x="0" y="53340"/>
                  </a:moveTo>
                  <a:lnTo>
                    <a:pt x="96012" y="53340"/>
                  </a:lnTo>
                  <a:lnTo>
                    <a:pt x="96012" y="0"/>
                  </a:lnTo>
                  <a:lnTo>
                    <a:pt x="0" y="0"/>
                  </a:lnTo>
                  <a:lnTo>
                    <a:pt x="0" y="53340"/>
                  </a:lnTo>
                  <a:close/>
                </a:path>
              </a:pathLst>
            </a:custGeom>
            <a:ln w="9525">
              <a:solidFill>
                <a:srgbClr val="4E13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9" name="object 189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0088879" y="4274820"/>
              <a:ext cx="94488" cy="156971"/>
            </a:xfrm>
            <a:prstGeom prst="rect">
              <a:avLst/>
            </a:prstGeom>
          </p:spPr>
        </p:pic>
        <p:sp>
          <p:nvSpPr>
            <p:cNvPr id="190" name="object 190"/>
            <p:cNvSpPr/>
            <p:nvPr/>
          </p:nvSpPr>
          <p:spPr>
            <a:xfrm>
              <a:off x="10088879" y="4274820"/>
              <a:ext cx="94615" cy="157480"/>
            </a:xfrm>
            <a:custGeom>
              <a:avLst/>
              <a:gdLst/>
              <a:ahLst/>
              <a:cxnLst/>
              <a:rect l="l" t="t" r="r" b="b"/>
              <a:pathLst>
                <a:path w="94615" h="157479">
                  <a:moveTo>
                    <a:pt x="0" y="156971"/>
                  </a:moveTo>
                  <a:lnTo>
                    <a:pt x="94488" y="156971"/>
                  </a:lnTo>
                  <a:lnTo>
                    <a:pt x="94488" y="0"/>
                  </a:lnTo>
                  <a:lnTo>
                    <a:pt x="0" y="0"/>
                  </a:lnTo>
                  <a:lnTo>
                    <a:pt x="0" y="156971"/>
                  </a:lnTo>
                  <a:close/>
                </a:path>
              </a:pathLst>
            </a:custGeom>
            <a:ln w="9525">
              <a:solidFill>
                <a:srgbClr val="4E13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1" name="object 191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5190743" y="4363211"/>
              <a:ext cx="94487" cy="68580"/>
            </a:xfrm>
            <a:prstGeom prst="rect">
              <a:avLst/>
            </a:prstGeom>
          </p:spPr>
        </p:pic>
        <p:sp>
          <p:nvSpPr>
            <p:cNvPr id="192" name="object 192"/>
            <p:cNvSpPr/>
            <p:nvPr/>
          </p:nvSpPr>
          <p:spPr>
            <a:xfrm>
              <a:off x="5190743" y="4363211"/>
              <a:ext cx="94615" cy="68580"/>
            </a:xfrm>
            <a:custGeom>
              <a:avLst/>
              <a:gdLst/>
              <a:ahLst/>
              <a:cxnLst/>
              <a:rect l="l" t="t" r="r" b="b"/>
              <a:pathLst>
                <a:path w="94614" h="68579">
                  <a:moveTo>
                    <a:pt x="0" y="68580"/>
                  </a:moveTo>
                  <a:lnTo>
                    <a:pt x="94487" y="68580"/>
                  </a:lnTo>
                  <a:lnTo>
                    <a:pt x="94487" y="0"/>
                  </a:lnTo>
                  <a:lnTo>
                    <a:pt x="0" y="0"/>
                  </a:lnTo>
                  <a:lnTo>
                    <a:pt x="0" y="68580"/>
                  </a:lnTo>
                  <a:close/>
                </a:path>
              </a:pathLst>
            </a:custGeom>
            <a:ln w="9525">
              <a:solidFill>
                <a:srgbClr val="0D2B3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3" name="object 193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0206228" y="4229100"/>
              <a:ext cx="96011" cy="202692"/>
            </a:xfrm>
            <a:prstGeom prst="rect">
              <a:avLst/>
            </a:prstGeom>
          </p:spPr>
        </p:pic>
        <p:sp>
          <p:nvSpPr>
            <p:cNvPr id="194" name="object 194"/>
            <p:cNvSpPr/>
            <p:nvPr/>
          </p:nvSpPr>
          <p:spPr>
            <a:xfrm>
              <a:off x="10206228" y="4229100"/>
              <a:ext cx="96520" cy="203200"/>
            </a:xfrm>
            <a:custGeom>
              <a:avLst/>
              <a:gdLst/>
              <a:ahLst/>
              <a:cxnLst/>
              <a:rect l="l" t="t" r="r" b="b"/>
              <a:pathLst>
                <a:path w="96520" h="203200">
                  <a:moveTo>
                    <a:pt x="0" y="202692"/>
                  </a:moveTo>
                  <a:lnTo>
                    <a:pt x="96011" y="202692"/>
                  </a:lnTo>
                  <a:lnTo>
                    <a:pt x="96011" y="0"/>
                  </a:lnTo>
                  <a:lnTo>
                    <a:pt x="0" y="0"/>
                  </a:lnTo>
                  <a:lnTo>
                    <a:pt x="0" y="202692"/>
                  </a:lnTo>
                  <a:close/>
                </a:path>
              </a:pathLst>
            </a:custGeom>
            <a:ln w="9525">
              <a:solidFill>
                <a:srgbClr val="0D2B3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5402580" y="4173378"/>
              <a:ext cx="494030" cy="5080"/>
            </a:xfrm>
            <a:custGeom>
              <a:avLst/>
              <a:gdLst/>
              <a:ahLst/>
              <a:cxnLst/>
              <a:rect l="l" t="t" r="r" b="b"/>
              <a:pathLst>
                <a:path w="494029" h="5079">
                  <a:moveTo>
                    <a:pt x="0" y="4762"/>
                  </a:moveTo>
                  <a:lnTo>
                    <a:pt x="493775" y="4762"/>
                  </a:lnTo>
                </a:path>
                <a:path w="494029" h="5079">
                  <a:moveTo>
                    <a:pt x="0" y="0"/>
                  </a:moveTo>
                  <a:lnTo>
                    <a:pt x="493775" y="0"/>
                  </a:lnTo>
                </a:path>
              </a:pathLst>
            </a:custGeom>
            <a:ln w="781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6" name="object 196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5308092" y="3982211"/>
              <a:ext cx="94487" cy="449580"/>
            </a:xfrm>
            <a:prstGeom prst="rect">
              <a:avLst/>
            </a:prstGeom>
          </p:spPr>
        </p:pic>
        <p:sp>
          <p:nvSpPr>
            <p:cNvPr id="197" name="object 197"/>
            <p:cNvSpPr/>
            <p:nvPr/>
          </p:nvSpPr>
          <p:spPr>
            <a:xfrm>
              <a:off x="5308092" y="3982211"/>
              <a:ext cx="94615" cy="449580"/>
            </a:xfrm>
            <a:custGeom>
              <a:avLst/>
              <a:gdLst/>
              <a:ahLst/>
              <a:cxnLst/>
              <a:rect l="l" t="t" r="r" b="b"/>
              <a:pathLst>
                <a:path w="94614" h="449579">
                  <a:moveTo>
                    <a:pt x="0" y="449580"/>
                  </a:moveTo>
                  <a:lnTo>
                    <a:pt x="94487" y="449580"/>
                  </a:lnTo>
                  <a:lnTo>
                    <a:pt x="94487" y="0"/>
                  </a:lnTo>
                  <a:lnTo>
                    <a:pt x="0" y="0"/>
                  </a:lnTo>
                  <a:lnTo>
                    <a:pt x="0" y="449580"/>
                  </a:lnTo>
                  <a:close/>
                </a:path>
              </a:pathLst>
            </a:custGeom>
            <a:ln w="9525">
              <a:solidFill>
                <a:srgbClr val="2541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10419588" y="4177283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59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10419588" y="3924204"/>
              <a:ext cx="376555" cy="5080"/>
            </a:xfrm>
            <a:custGeom>
              <a:avLst/>
              <a:gdLst/>
              <a:ahLst/>
              <a:cxnLst/>
              <a:rect l="l" t="t" r="r" b="b"/>
              <a:pathLst>
                <a:path w="376554" h="5079">
                  <a:moveTo>
                    <a:pt x="0" y="4762"/>
                  </a:moveTo>
                  <a:lnTo>
                    <a:pt x="376427" y="4762"/>
                  </a:lnTo>
                </a:path>
                <a:path w="376554" h="5079">
                  <a:moveTo>
                    <a:pt x="0" y="0"/>
                  </a:moveTo>
                  <a:lnTo>
                    <a:pt x="376427" y="0"/>
                  </a:lnTo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10419588" y="3665124"/>
              <a:ext cx="494030" cy="5080"/>
            </a:xfrm>
            <a:custGeom>
              <a:avLst/>
              <a:gdLst/>
              <a:ahLst/>
              <a:cxnLst/>
              <a:rect l="l" t="t" r="r" b="b"/>
              <a:pathLst>
                <a:path w="494029" h="5079">
                  <a:moveTo>
                    <a:pt x="0" y="4762"/>
                  </a:moveTo>
                  <a:lnTo>
                    <a:pt x="493775" y="4762"/>
                  </a:lnTo>
                </a:path>
                <a:path w="494029" h="5079">
                  <a:moveTo>
                    <a:pt x="0" y="0"/>
                  </a:moveTo>
                  <a:lnTo>
                    <a:pt x="493775" y="0"/>
                  </a:lnTo>
                </a:path>
              </a:pathLst>
            </a:custGeom>
            <a:ln w="933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10419588" y="3415283"/>
              <a:ext cx="494030" cy="0"/>
            </a:xfrm>
            <a:custGeom>
              <a:avLst/>
              <a:gdLst/>
              <a:ahLst/>
              <a:cxnLst/>
              <a:rect l="l" t="t" r="r" b="b"/>
              <a:pathLst>
                <a:path w="494029">
                  <a:moveTo>
                    <a:pt x="0" y="0"/>
                  </a:moveTo>
                  <a:lnTo>
                    <a:pt x="493775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2" name="object 202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0325100" y="3352800"/>
              <a:ext cx="94488" cy="1078992"/>
            </a:xfrm>
            <a:prstGeom prst="rect">
              <a:avLst/>
            </a:prstGeom>
          </p:spPr>
        </p:pic>
        <p:sp>
          <p:nvSpPr>
            <p:cNvPr id="203" name="object 203"/>
            <p:cNvSpPr/>
            <p:nvPr/>
          </p:nvSpPr>
          <p:spPr>
            <a:xfrm>
              <a:off x="10325100" y="3352800"/>
              <a:ext cx="94615" cy="1079500"/>
            </a:xfrm>
            <a:custGeom>
              <a:avLst/>
              <a:gdLst/>
              <a:ahLst/>
              <a:cxnLst/>
              <a:rect l="l" t="t" r="r" b="b"/>
              <a:pathLst>
                <a:path w="94615" h="1079500">
                  <a:moveTo>
                    <a:pt x="0" y="1078992"/>
                  </a:moveTo>
                  <a:lnTo>
                    <a:pt x="94488" y="1078992"/>
                  </a:lnTo>
                  <a:lnTo>
                    <a:pt x="94488" y="0"/>
                  </a:lnTo>
                  <a:lnTo>
                    <a:pt x="0" y="0"/>
                  </a:lnTo>
                  <a:lnTo>
                    <a:pt x="0" y="1078992"/>
                  </a:lnTo>
                  <a:close/>
                </a:path>
              </a:pathLst>
            </a:custGeom>
            <a:ln w="9525">
              <a:solidFill>
                <a:srgbClr val="2541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4" name="object 204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5425439" y="4174235"/>
              <a:ext cx="94487" cy="257556"/>
            </a:xfrm>
            <a:prstGeom prst="rect">
              <a:avLst/>
            </a:prstGeom>
          </p:spPr>
        </p:pic>
        <p:sp>
          <p:nvSpPr>
            <p:cNvPr id="205" name="object 205"/>
            <p:cNvSpPr/>
            <p:nvPr/>
          </p:nvSpPr>
          <p:spPr>
            <a:xfrm>
              <a:off x="5425439" y="4174235"/>
              <a:ext cx="94615" cy="257810"/>
            </a:xfrm>
            <a:custGeom>
              <a:avLst/>
              <a:gdLst/>
              <a:ahLst/>
              <a:cxnLst/>
              <a:rect l="l" t="t" r="r" b="b"/>
              <a:pathLst>
                <a:path w="94614" h="257810">
                  <a:moveTo>
                    <a:pt x="0" y="257556"/>
                  </a:moveTo>
                  <a:lnTo>
                    <a:pt x="94487" y="257556"/>
                  </a:lnTo>
                  <a:lnTo>
                    <a:pt x="94487" y="0"/>
                  </a:lnTo>
                  <a:lnTo>
                    <a:pt x="0" y="0"/>
                  </a:lnTo>
                  <a:lnTo>
                    <a:pt x="0" y="257556"/>
                  </a:lnTo>
                  <a:close/>
                </a:path>
              </a:pathLst>
            </a:custGeom>
            <a:ln w="9525">
              <a:solidFill>
                <a:srgbClr val="2E22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10536936" y="4177283"/>
              <a:ext cx="259079" cy="0"/>
            </a:xfrm>
            <a:custGeom>
              <a:avLst/>
              <a:gdLst/>
              <a:ahLst/>
              <a:cxnLst/>
              <a:rect l="l" t="t" r="r" b="b"/>
              <a:pathLst>
                <a:path w="259079">
                  <a:moveTo>
                    <a:pt x="0" y="0"/>
                  </a:moveTo>
                  <a:lnTo>
                    <a:pt x="259079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7" name="object 207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0442448" y="4067555"/>
              <a:ext cx="94488" cy="364236"/>
            </a:xfrm>
            <a:prstGeom prst="rect">
              <a:avLst/>
            </a:prstGeom>
          </p:spPr>
        </p:pic>
        <p:sp>
          <p:nvSpPr>
            <p:cNvPr id="208" name="object 208"/>
            <p:cNvSpPr/>
            <p:nvPr/>
          </p:nvSpPr>
          <p:spPr>
            <a:xfrm>
              <a:off x="10442448" y="4067555"/>
              <a:ext cx="94615" cy="364490"/>
            </a:xfrm>
            <a:custGeom>
              <a:avLst/>
              <a:gdLst/>
              <a:ahLst/>
              <a:cxnLst/>
              <a:rect l="l" t="t" r="r" b="b"/>
              <a:pathLst>
                <a:path w="94615" h="364489">
                  <a:moveTo>
                    <a:pt x="0" y="364236"/>
                  </a:moveTo>
                  <a:lnTo>
                    <a:pt x="94488" y="364236"/>
                  </a:lnTo>
                  <a:lnTo>
                    <a:pt x="94488" y="0"/>
                  </a:lnTo>
                  <a:lnTo>
                    <a:pt x="0" y="0"/>
                  </a:lnTo>
                  <a:lnTo>
                    <a:pt x="0" y="364236"/>
                  </a:lnTo>
                  <a:close/>
                </a:path>
              </a:pathLst>
            </a:custGeom>
            <a:ln w="9525">
              <a:solidFill>
                <a:srgbClr val="2E22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9" name="object 209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5542787" y="4393692"/>
              <a:ext cx="96012" cy="38100"/>
            </a:xfrm>
            <a:prstGeom prst="rect">
              <a:avLst/>
            </a:prstGeom>
          </p:spPr>
        </p:pic>
        <p:sp>
          <p:nvSpPr>
            <p:cNvPr id="210" name="object 210"/>
            <p:cNvSpPr/>
            <p:nvPr/>
          </p:nvSpPr>
          <p:spPr>
            <a:xfrm>
              <a:off x="5542787" y="4393692"/>
              <a:ext cx="96520" cy="38100"/>
            </a:xfrm>
            <a:custGeom>
              <a:avLst/>
              <a:gdLst/>
              <a:ahLst/>
              <a:cxnLst/>
              <a:rect l="l" t="t" r="r" b="b"/>
              <a:pathLst>
                <a:path w="96520" h="38100">
                  <a:moveTo>
                    <a:pt x="0" y="38099"/>
                  </a:moveTo>
                  <a:lnTo>
                    <a:pt x="96012" y="38099"/>
                  </a:lnTo>
                  <a:lnTo>
                    <a:pt x="96012" y="0"/>
                  </a:lnTo>
                  <a:lnTo>
                    <a:pt x="0" y="0"/>
                  </a:lnTo>
                  <a:lnTo>
                    <a:pt x="0" y="38099"/>
                  </a:lnTo>
                  <a:close/>
                </a:path>
              </a:pathLst>
            </a:custGeom>
            <a:ln w="9524">
              <a:solidFill>
                <a:srgbClr val="634A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1" name="object 211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0559795" y="4328160"/>
              <a:ext cx="94488" cy="103631"/>
            </a:xfrm>
            <a:prstGeom prst="rect">
              <a:avLst/>
            </a:prstGeom>
          </p:spPr>
        </p:pic>
        <p:sp>
          <p:nvSpPr>
            <p:cNvPr id="212" name="object 212"/>
            <p:cNvSpPr/>
            <p:nvPr/>
          </p:nvSpPr>
          <p:spPr>
            <a:xfrm>
              <a:off x="10559795" y="4328160"/>
              <a:ext cx="94615" cy="104139"/>
            </a:xfrm>
            <a:custGeom>
              <a:avLst/>
              <a:gdLst/>
              <a:ahLst/>
              <a:cxnLst/>
              <a:rect l="l" t="t" r="r" b="b"/>
              <a:pathLst>
                <a:path w="94615" h="104139">
                  <a:moveTo>
                    <a:pt x="0" y="103631"/>
                  </a:moveTo>
                  <a:lnTo>
                    <a:pt x="94488" y="103631"/>
                  </a:lnTo>
                  <a:lnTo>
                    <a:pt x="94488" y="0"/>
                  </a:lnTo>
                  <a:lnTo>
                    <a:pt x="0" y="0"/>
                  </a:lnTo>
                  <a:lnTo>
                    <a:pt x="0" y="103631"/>
                  </a:lnTo>
                  <a:close/>
                </a:path>
              </a:pathLst>
            </a:custGeom>
            <a:ln w="9525">
              <a:solidFill>
                <a:srgbClr val="634A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3" name="object 21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61660" y="4430267"/>
              <a:ext cx="94487" cy="1524"/>
            </a:xfrm>
            <a:prstGeom prst="rect">
              <a:avLst/>
            </a:prstGeom>
          </p:spPr>
        </p:pic>
        <p:sp>
          <p:nvSpPr>
            <p:cNvPr id="214" name="object 214"/>
            <p:cNvSpPr/>
            <p:nvPr/>
          </p:nvSpPr>
          <p:spPr>
            <a:xfrm>
              <a:off x="5661660" y="4430267"/>
              <a:ext cx="94615" cy="1905"/>
            </a:xfrm>
            <a:custGeom>
              <a:avLst/>
              <a:gdLst/>
              <a:ahLst/>
              <a:cxnLst/>
              <a:rect l="l" t="t" r="r" b="b"/>
              <a:pathLst>
                <a:path w="94614" h="1904">
                  <a:moveTo>
                    <a:pt x="0" y="1523"/>
                  </a:moveTo>
                  <a:lnTo>
                    <a:pt x="94487" y="1523"/>
                  </a:lnTo>
                  <a:lnTo>
                    <a:pt x="94487" y="0"/>
                  </a:lnTo>
                  <a:lnTo>
                    <a:pt x="0" y="0"/>
                  </a:lnTo>
                  <a:lnTo>
                    <a:pt x="0" y="1523"/>
                  </a:lnTo>
                  <a:close/>
                </a:path>
              </a:pathLst>
            </a:custGeom>
            <a:ln w="9524">
              <a:solidFill>
                <a:srgbClr val="F3A1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5" name="object 215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10677143" y="4268723"/>
              <a:ext cx="96011" cy="163068"/>
            </a:xfrm>
            <a:prstGeom prst="rect">
              <a:avLst/>
            </a:prstGeom>
          </p:spPr>
        </p:pic>
        <p:sp>
          <p:nvSpPr>
            <p:cNvPr id="216" name="object 216"/>
            <p:cNvSpPr/>
            <p:nvPr/>
          </p:nvSpPr>
          <p:spPr>
            <a:xfrm>
              <a:off x="10677143" y="4268723"/>
              <a:ext cx="96520" cy="163195"/>
            </a:xfrm>
            <a:custGeom>
              <a:avLst/>
              <a:gdLst/>
              <a:ahLst/>
              <a:cxnLst/>
              <a:rect l="l" t="t" r="r" b="b"/>
              <a:pathLst>
                <a:path w="96520" h="163195">
                  <a:moveTo>
                    <a:pt x="0" y="163068"/>
                  </a:moveTo>
                  <a:lnTo>
                    <a:pt x="96011" y="163068"/>
                  </a:lnTo>
                  <a:lnTo>
                    <a:pt x="96011" y="0"/>
                  </a:lnTo>
                  <a:lnTo>
                    <a:pt x="0" y="0"/>
                  </a:lnTo>
                  <a:lnTo>
                    <a:pt x="0" y="163068"/>
                  </a:lnTo>
                  <a:close/>
                </a:path>
              </a:pathLst>
            </a:custGeom>
            <a:ln w="9525">
              <a:solidFill>
                <a:srgbClr val="F3A1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7" name="object 21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779007" y="4418076"/>
              <a:ext cx="94487" cy="13716"/>
            </a:xfrm>
            <a:prstGeom prst="rect">
              <a:avLst/>
            </a:prstGeom>
          </p:spPr>
        </p:pic>
        <p:sp>
          <p:nvSpPr>
            <p:cNvPr id="218" name="object 218"/>
            <p:cNvSpPr/>
            <p:nvPr/>
          </p:nvSpPr>
          <p:spPr>
            <a:xfrm>
              <a:off x="5779007" y="4418076"/>
              <a:ext cx="94615" cy="13970"/>
            </a:xfrm>
            <a:custGeom>
              <a:avLst/>
              <a:gdLst/>
              <a:ahLst/>
              <a:cxnLst/>
              <a:rect l="l" t="t" r="r" b="b"/>
              <a:pathLst>
                <a:path w="94614" h="13970">
                  <a:moveTo>
                    <a:pt x="0" y="13716"/>
                  </a:moveTo>
                  <a:lnTo>
                    <a:pt x="94487" y="13716"/>
                  </a:lnTo>
                  <a:lnTo>
                    <a:pt x="94487" y="0"/>
                  </a:lnTo>
                  <a:lnTo>
                    <a:pt x="0" y="0"/>
                  </a:lnTo>
                  <a:lnTo>
                    <a:pt x="0" y="13716"/>
                  </a:lnTo>
                  <a:close/>
                </a:path>
              </a:pathLst>
            </a:custGeom>
            <a:ln w="9525">
              <a:solidFill>
                <a:srgbClr val="CE50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10890503" y="4177283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59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10890503" y="3924204"/>
              <a:ext cx="22860" cy="5080"/>
            </a:xfrm>
            <a:custGeom>
              <a:avLst/>
              <a:gdLst/>
              <a:ahLst/>
              <a:cxnLst/>
              <a:rect l="l" t="t" r="r" b="b"/>
              <a:pathLst>
                <a:path w="22859" h="5079">
                  <a:moveTo>
                    <a:pt x="0" y="4762"/>
                  </a:moveTo>
                  <a:lnTo>
                    <a:pt x="22859" y="4762"/>
                  </a:lnTo>
                </a:path>
                <a:path w="22859" h="5079">
                  <a:moveTo>
                    <a:pt x="0" y="0"/>
                  </a:moveTo>
                  <a:lnTo>
                    <a:pt x="22859" y="0"/>
                  </a:lnTo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1" name="object 221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0796015" y="3895344"/>
              <a:ext cx="94488" cy="536448"/>
            </a:xfrm>
            <a:prstGeom prst="rect">
              <a:avLst/>
            </a:prstGeom>
          </p:spPr>
        </p:pic>
        <p:sp>
          <p:nvSpPr>
            <p:cNvPr id="222" name="object 222"/>
            <p:cNvSpPr/>
            <p:nvPr/>
          </p:nvSpPr>
          <p:spPr>
            <a:xfrm>
              <a:off x="10796015" y="3895344"/>
              <a:ext cx="94615" cy="536575"/>
            </a:xfrm>
            <a:custGeom>
              <a:avLst/>
              <a:gdLst/>
              <a:ahLst/>
              <a:cxnLst/>
              <a:rect l="l" t="t" r="r" b="b"/>
              <a:pathLst>
                <a:path w="94615" h="536575">
                  <a:moveTo>
                    <a:pt x="0" y="536447"/>
                  </a:moveTo>
                  <a:lnTo>
                    <a:pt x="94488" y="536447"/>
                  </a:lnTo>
                  <a:lnTo>
                    <a:pt x="94488" y="0"/>
                  </a:lnTo>
                  <a:lnTo>
                    <a:pt x="0" y="0"/>
                  </a:lnTo>
                  <a:lnTo>
                    <a:pt x="0" y="536447"/>
                  </a:lnTo>
                  <a:close/>
                </a:path>
              </a:pathLst>
            </a:custGeom>
            <a:ln w="9525">
              <a:solidFill>
                <a:srgbClr val="CE50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3" name="object 223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5896356" y="3742944"/>
              <a:ext cx="94487" cy="688848"/>
            </a:xfrm>
            <a:prstGeom prst="rect">
              <a:avLst/>
            </a:prstGeom>
          </p:spPr>
        </p:pic>
        <p:sp>
          <p:nvSpPr>
            <p:cNvPr id="224" name="object 224"/>
            <p:cNvSpPr/>
            <p:nvPr/>
          </p:nvSpPr>
          <p:spPr>
            <a:xfrm>
              <a:off x="5896356" y="3742944"/>
              <a:ext cx="94615" cy="688975"/>
            </a:xfrm>
            <a:custGeom>
              <a:avLst/>
              <a:gdLst/>
              <a:ahLst/>
              <a:cxnLst/>
              <a:rect l="l" t="t" r="r" b="b"/>
              <a:pathLst>
                <a:path w="94614" h="688975">
                  <a:moveTo>
                    <a:pt x="0" y="688847"/>
                  </a:moveTo>
                  <a:lnTo>
                    <a:pt x="94487" y="688847"/>
                  </a:lnTo>
                  <a:lnTo>
                    <a:pt x="94487" y="0"/>
                  </a:lnTo>
                  <a:lnTo>
                    <a:pt x="0" y="0"/>
                  </a:lnTo>
                  <a:lnTo>
                    <a:pt x="0" y="688847"/>
                  </a:lnTo>
                  <a:close/>
                </a:path>
              </a:pathLst>
            </a:custGeom>
            <a:ln w="9525">
              <a:solidFill>
                <a:srgbClr val="2E92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11007852" y="4177283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59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11007852" y="3924204"/>
              <a:ext cx="22860" cy="5080"/>
            </a:xfrm>
            <a:custGeom>
              <a:avLst/>
              <a:gdLst/>
              <a:ahLst/>
              <a:cxnLst/>
              <a:rect l="l" t="t" r="r" b="b"/>
              <a:pathLst>
                <a:path w="22859" h="5079">
                  <a:moveTo>
                    <a:pt x="0" y="4762"/>
                  </a:moveTo>
                  <a:lnTo>
                    <a:pt x="22859" y="4762"/>
                  </a:lnTo>
                </a:path>
                <a:path w="22859" h="5079">
                  <a:moveTo>
                    <a:pt x="0" y="0"/>
                  </a:moveTo>
                  <a:lnTo>
                    <a:pt x="22859" y="0"/>
                  </a:lnTo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11007852" y="3665124"/>
              <a:ext cx="22860" cy="5080"/>
            </a:xfrm>
            <a:custGeom>
              <a:avLst/>
              <a:gdLst/>
              <a:ahLst/>
              <a:cxnLst/>
              <a:rect l="l" t="t" r="r" b="b"/>
              <a:pathLst>
                <a:path w="22859" h="5079">
                  <a:moveTo>
                    <a:pt x="0" y="4762"/>
                  </a:moveTo>
                  <a:lnTo>
                    <a:pt x="22859" y="4762"/>
                  </a:lnTo>
                </a:path>
                <a:path w="22859" h="5079">
                  <a:moveTo>
                    <a:pt x="0" y="0"/>
                  </a:moveTo>
                  <a:lnTo>
                    <a:pt x="22859" y="0"/>
                  </a:lnTo>
                </a:path>
              </a:pathLst>
            </a:custGeom>
            <a:ln w="933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11007852" y="3415283"/>
              <a:ext cx="401320" cy="0"/>
            </a:xfrm>
            <a:custGeom>
              <a:avLst/>
              <a:gdLst/>
              <a:ahLst/>
              <a:cxnLst/>
              <a:rect l="l" t="t" r="r" b="b"/>
              <a:pathLst>
                <a:path w="401320">
                  <a:moveTo>
                    <a:pt x="0" y="0"/>
                  </a:moveTo>
                  <a:lnTo>
                    <a:pt x="400811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9" name="object 229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10913364" y="3366516"/>
              <a:ext cx="94488" cy="1065275"/>
            </a:xfrm>
            <a:prstGeom prst="rect">
              <a:avLst/>
            </a:prstGeom>
          </p:spPr>
        </p:pic>
        <p:sp>
          <p:nvSpPr>
            <p:cNvPr id="230" name="object 230"/>
            <p:cNvSpPr/>
            <p:nvPr/>
          </p:nvSpPr>
          <p:spPr>
            <a:xfrm>
              <a:off x="10913364" y="3366516"/>
              <a:ext cx="94615" cy="1065530"/>
            </a:xfrm>
            <a:custGeom>
              <a:avLst/>
              <a:gdLst/>
              <a:ahLst/>
              <a:cxnLst/>
              <a:rect l="l" t="t" r="r" b="b"/>
              <a:pathLst>
                <a:path w="94615" h="1065529">
                  <a:moveTo>
                    <a:pt x="0" y="1065275"/>
                  </a:moveTo>
                  <a:lnTo>
                    <a:pt x="94488" y="1065275"/>
                  </a:lnTo>
                  <a:lnTo>
                    <a:pt x="94488" y="0"/>
                  </a:lnTo>
                  <a:lnTo>
                    <a:pt x="0" y="0"/>
                  </a:lnTo>
                  <a:lnTo>
                    <a:pt x="0" y="1065275"/>
                  </a:lnTo>
                  <a:close/>
                </a:path>
              </a:pathLst>
            </a:custGeom>
            <a:ln w="9525">
              <a:solidFill>
                <a:srgbClr val="2E92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1" name="object 231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6013704" y="4261104"/>
              <a:ext cx="96012" cy="170687"/>
            </a:xfrm>
            <a:prstGeom prst="rect">
              <a:avLst/>
            </a:prstGeom>
          </p:spPr>
        </p:pic>
        <p:sp>
          <p:nvSpPr>
            <p:cNvPr id="232" name="object 232"/>
            <p:cNvSpPr/>
            <p:nvPr/>
          </p:nvSpPr>
          <p:spPr>
            <a:xfrm>
              <a:off x="6013704" y="4261104"/>
              <a:ext cx="96520" cy="170815"/>
            </a:xfrm>
            <a:custGeom>
              <a:avLst/>
              <a:gdLst/>
              <a:ahLst/>
              <a:cxnLst/>
              <a:rect l="l" t="t" r="r" b="b"/>
              <a:pathLst>
                <a:path w="96520" h="170814">
                  <a:moveTo>
                    <a:pt x="0" y="170688"/>
                  </a:moveTo>
                  <a:lnTo>
                    <a:pt x="96012" y="170688"/>
                  </a:lnTo>
                  <a:lnTo>
                    <a:pt x="96012" y="0"/>
                  </a:lnTo>
                  <a:lnTo>
                    <a:pt x="0" y="0"/>
                  </a:lnTo>
                  <a:lnTo>
                    <a:pt x="0" y="170688"/>
                  </a:lnTo>
                  <a:close/>
                </a:path>
              </a:pathLst>
            </a:custGeom>
            <a:ln w="9525">
              <a:solidFill>
                <a:srgbClr val="78B3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11125200" y="4177283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59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11125200" y="3924204"/>
              <a:ext cx="283845" cy="5080"/>
            </a:xfrm>
            <a:custGeom>
              <a:avLst/>
              <a:gdLst/>
              <a:ahLst/>
              <a:cxnLst/>
              <a:rect l="l" t="t" r="r" b="b"/>
              <a:pathLst>
                <a:path w="283845" h="5079">
                  <a:moveTo>
                    <a:pt x="0" y="4762"/>
                  </a:moveTo>
                  <a:lnTo>
                    <a:pt x="283464" y="4762"/>
                  </a:lnTo>
                </a:path>
                <a:path w="283845" h="5079">
                  <a:moveTo>
                    <a:pt x="0" y="0"/>
                  </a:moveTo>
                  <a:lnTo>
                    <a:pt x="283464" y="0"/>
                  </a:lnTo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11125200" y="3665124"/>
              <a:ext cx="283845" cy="5080"/>
            </a:xfrm>
            <a:custGeom>
              <a:avLst/>
              <a:gdLst/>
              <a:ahLst/>
              <a:cxnLst/>
              <a:rect l="l" t="t" r="r" b="b"/>
              <a:pathLst>
                <a:path w="283845" h="5079">
                  <a:moveTo>
                    <a:pt x="0" y="4762"/>
                  </a:moveTo>
                  <a:lnTo>
                    <a:pt x="283464" y="4762"/>
                  </a:lnTo>
                </a:path>
                <a:path w="283845" h="5079">
                  <a:moveTo>
                    <a:pt x="0" y="0"/>
                  </a:moveTo>
                  <a:lnTo>
                    <a:pt x="283464" y="0"/>
                  </a:lnTo>
                </a:path>
              </a:pathLst>
            </a:custGeom>
            <a:ln w="933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6" name="object 236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11030712" y="3625596"/>
              <a:ext cx="94488" cy="806195"/>
            </a:xfrm>
            <a:prstGeom prst="rect">
              <a:avLst/>
            </a:prstGeom>
          </p:spPr>
        </p:pic>
        <p:sp>
          <p:nvSpPr>
            <p:cNvPr id="237" name="object 237"/>
            <p:cNvSpPr/>
            <p:nvPr/>
          </p:nvSpPr>
          <p:spPr>
            <a:xfrm>
              <a:off x="11030712" y="3625596"/>
              <a:ext cx="94615" cy="806450"/>
            </a:xfrm>
            <a:custGeom>
              <a:avLst/>
              <a:gdLst/>
              <a:ahLst/>
              <a:cxnLst/>
              <a:rect l="l" t="t" r="r" b="b"/>
              <a:pathLst>
                <a:path w="94615" h="806450">
                  <a:moveTo>
                    <a:pt x="0" y="806195"/>
                  </a:moveTo>
                  <a:lnTo>
                    <a:pt x="94488" y="806195"/>
                  </a:lnTo>
                  <a:lnTo>
                    <a:pt x="94488" y="0"/>
                  </a:lnTo>
                  <a:lnTo>
                    <a:pt x="0" y="0"/>
                  </a:lnTo>
                  <a:lnTo>
                    <a:pt x="0" y="806195"/>
                  </a:lnTo>
                  <a:close/>
                </a:path>
              </a:pathLst>
            </a:custGeom>
            <a:ln w="9525">
              <a:solidFill>
                <a:srgbClr val="78B3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8" name="object 238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6132575" y="4209288"/>
              <a:ext cx="94487" cy="222504"/>
            </a:xfrm>
            <a:prstGeom prst="rect">
              <a:avLst/>
            </a:prstGeom>
          </p:spPr>
        </p:pic>
        <p:sp>
          <p:nvSpPr>
            <p:cNvPr id="239" name="object 239"/>
            <p:cNvSpPr/>
            <p:nvPr/>
          </p:nvSpPr>
          <p:spPr>
            <a:xfrm>
              <a:off x="6132575" y="4209288"/>
              <a:ext cx="94615" cy="222885"/>
            </a:xfrm>
            <a:custGeom>
              <a:avLst/>
              <a:gdLst/>
              <a:ahLst/>
              <a:cxnLst/>
              <a:rect l="l" t="t" r="r" b="b"/>
              <a:pathLst>
                <a:path w="94614" h="222885">
                  <a:moveTo>
                    <a:pt x="0" y="222504"/>
                  </a:moveTo>
                  <a:lnTo>
                    <a:pt x="94487" y="222504"/>
                  </a:lnTo>
                  <a:lnTo>
                    <a:pt x="94487" y="0"/>
                  </a:lnTo>
                  <a:lnTo>
                    <a:pt x="0" y="0"/>
                  </a:lnTo>
                  <a:lnTo>
                    <a:pt x="0" y="222504"/>
                  </a:lnTo>
                  <a:close/>
                </a:path>
              </a:pathLst>
            </a:custGeom>
            <a:ln w="9525">
              <a:solidFill>
                <a:srgbClr val="8B70A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11244072" y="4177283"/>
              <a:ext cx="22860" cy="0"/>
            </a:xfrm>
            <a:custGeom>
              <a:avLst/>
              <a:gdLst/>
              <a:ahLst/>
              <a:cxnLst/>
              <a:rect l="l" t="t" r="r" b="b"/>
              <a:pathLst>
                <a:path w="22859">
                  <a:moveTo>
                    <a:pt x="0" y="0"/>
                  </a:moveTo>
                  <a:lnTo>
                    <a:pt x="22860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1" name="object 241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11148060" y="4098035"/>
              <a:ext cx="96011" cy="333756"/>
            </a:xfrm>
            <a:prstGeom prst="rect">
              <a:avLst/>
            </a:prstGeom>
          </p:spPr>
        </p:pic>
        <p:sp>
          <p:nvSpPr>
            <p:cNvPr id="242" name="object 242"/>
            <p:cNvSpPr/>
            <p:nvPr/>
          </p:nvSpPr>
          <p:spPr>
            <a:xfrm>
              <a:off x="11148060" y="4098035"/>
              <a:ext cx="96520" cy="334010"/>
            </a:xfrm>
            <a:custGeom>
              <a:avLst/>
              <a:gdLst/>
              <a:ahLst/>
              <a:cxnLst/>
              <a:rect l="l" t="t" r="r" b="b"/>
              <a:pathLst>
                <a:path w="96520" h="334010">
                  <a:moveTo>
                    <a:pt x="0" y="333756"/>
                  </a:moveTo>
                  <a:lnTo>
                    <a:pt x="96011" y="333756"/>
                  </a:lnTo>
                  <a:lnTo>
                    <a:pt x="96011" y="0"/>
                  </a:lnTo>
                  <a:lnTo>
                    <a:pt x="0" y="0"/>
                  </a:lnTo>
                  <a:lnTo>
                    <a:pt x="0" y="333756"/>
                  </a:lnTo>
                  <a:close/>
                </a:path>
              </a:pathLst>
            </a:custGeom>
            <a:ln w="9524">
              <a:solidFill>
                <a:srgbClr val="8B70A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3" name="object 243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6249924" y="4197095"/>
              <a:ext cx="94487" cy="234695"/>
            </a:xfrm>
            <a:prstGeom prst="rect">
              <a:avLst/>
            </a:prstGeom>
          </p:spPr>
        </p:pic>
        <p:sp>
          <p:nvSpPr>
            <p:cNvPr id="244" name="object 244"/>
            <p:cNvSpPr/>
            <p:nvPr/>
          </p:nvSpPr>
          <p:spPr>
            <a:xfrm>
              <a:off x="6249924" y="4197095"/>
              <a:ext cx="94615" cy="234950"/>
            </a:xfrm>
            <a:custGeom>
              <a:avLst/>
              <a:gdLst/>
              <a:ahLst/>
              <a:cxnLst/>
              <a:rect l="l" t="t" r="r" b="b"/>
              <a:pathLst>
                <a:path w="94614" h="234950">
                  <a:moveTo>
                    <a:pt x="0" y="234695"/>
                  </a:moveTo>
                  <a:lnTo>
                    <a:pt x="94487" y="234695"/>
                  </a:lnTo>
                  <a:lnTo>
                    <a:pt x="94487" y="0"/>
                  </a:lnTo>
                  <a:lnTo>
                    <a:pt x="0" y="0"/>
                  </a:lnTo>
                  <a:lnTo>
                    <a:pt x="0" y="234695"/>
                  </a:lnTo>
                  <a:close/>
                </a:path>
              </a:pathLst>
            </a:custGeom>
            <a:ln w="9525">
              <a:solidFill>
                <a:srgbClr val="CFB3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11361419" y="4177283"/>
              <a:ext cx="47625" cy="0"/>
            </a:xfrm>
            <a:custGeom>
              <a:avLst/>
              <a:gdLst/>
              <a:ahLst/>
              <a:cxnLst/>
              <a:rect l="l" t="t" r="r" b="b"/>
              <a:pathLst>
                <a:path w="47625">
                  <a:moveTo>
                    <a:pt x="0" y="0"/>
                  </a:moveTo>
                  <a:lnTo>
                    <a:pt x="47244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6" name="object 246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11266931" y="4107179"/>
              <a:ext cx="94488" cy="324612"/>
            </a:xfrm>
            <a:prstGeom prst="rect">
              <a:avLst/>
            </a:prstGeom>
          </p:spPr>
        </p:pic>
        <p:sp>
          <p:nvSpPr>
            <p:cNvPr id="247" name="object 247"/>
            <p:cNvSpPr/>
            <p:nvPr/>
          </p:nvSpPr>
          <p:spPr>
            <a:xfrm>
              <a:off x="11266931" y="4107179"/>
              <a:ext cx="94615" cy="325120"/>
            </a:xfrm>
            <a:custGeom>
              <a:avLst/>
              <a:gdLst/>
              <a:ahLst/>
              <a:cxnLst/>
              <a:rect l="l" t="t" r="r" b="b"/>
              <a:pathLst>
                <a:path w="94615" h="325120">
                  <a:moveTo>
                    <a:pt x="0" y="324612"/>
                  </a:moveTo>
                  <a:lnTo>
                    <a:pt x="94488" y="324612"/>
                  </a:lnTo>
                  <a:lnTo>
                    <a:pt x="94488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ln w="9525">
              <a:solidFill>
                <a:srgbClr val="CFB3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1376172" y="4431792"/>
              <a:ext cx="10033000" cy="0"/>
            </a:xfrm>
            <a:custGeom>
              <a:avLst/>
              <a:gdLst/>
              <a:ahLst/>
              <a:cxnLst/>
              <a:rect l="l" t="t" r="r" b="b"/>
              <a:pathLst>
                <a:path w="10033000">
                  <a:moveTo>
                    <a:pt x="0" y="0"/>
                  </a:moveTo>
                  <a:lnTo>
                    <a:pt x="10032492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9" name="object 249"/>
          <p:cNvSpPr/>
          <p:nvPr/>
        </p:nvSpPr>
        <p:spPr>
          <a:xfrm>
            <a:off x="1376172" y="2145792"/>
            <a:ext cx="10033000" cy="0"/>
          </a:xfrm>
          <a:custGeom>
            <a:avLst/>
            <a:gdLst/>
            <a:ahLst/>
            <a:cxnLst/>
            <a:rect l="l" t="t" r="r" b="b"/>
            <a:pathLst>
              <a:path w="10033000">
                <a:moveTo>
                  <a:pt x="0" y="0"/>
                </a:moveTo>
                <a:lnTo>
                  <a:pt x="10032492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 txBox="1"/>
          <p:nvPr/>
        </p:nvSpPr>
        <p:spPr>
          <a:xfrm>
            <a:off x="967232" y="2052065"/>
            <a:ext cx="315595" cy="2448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18000</a:t>
            </a: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75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</a:pPr>
            <a:r>
              <a:rPr sz="9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16000</a:t>
            </a: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75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</a:pPr>
            <a:r>
              <a:rPr sz="9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14000</a:t>
            </a: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75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</a:pPr>
            <a:r>
              <a:rPr sz="9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12000</a:t>
            </a: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75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</a:pPr>
            <a:r>
              <a:rPr sz="9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10000</a:t>
            </a: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75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</a:pPr>
            <a:r>
              <a:rPr sz="9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8000</a:t>
            </a: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75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</a:pPr>
            <a:r>
              <a:rPr sz="9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6000</a:t>
            </a: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75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</a:pPr>
            <a:r>
              <a:rPr sz="9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4000</a:t>
            </a: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75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</a:pPr>
            <a:r>
              <a:rPr sz="9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2000</a:t>
            </a:r>
            <a:endParaRPr sz="9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750">
              <a:latin typeface="Calibri" panose="020F0502020204030204"/>
              <a:cs typeface="Calibri" panose="020F0502020204030204"/>
            </a:endParaRPr>
          </a:p>
          <a:p>
            <a:pPr marR="5080" algn="r">
              <a:lnSpc>
                <a:spcPct val="100000"/>
              </a:lnSpc>
            </a:pPr>
            <a:r>
              <a:rPr sz="9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0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1" name="object 251"/>
          <p:cNvSpPr txBox="1"/>
          <p:nvPr/>
        </p:nvSpPr>
        <p:spPr>
          <a:xfrm>
            <a:off x="3845178" y="4486402"/>
            <a:ext cx="781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F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2" name="object 252"/>
          <p:cNvSpPr txBox="1"/>
          <p:nvPr/>
        </p:nvSpPr>
        <p:spPr>
          <a:xfrm>
            <a:off x="8839961" y="4486402"/>
            <a:ext cx="12318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M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3" name="object 253"/>
          <p:cNvSpPr txBox="1"/>
          <p:nvPr/>
        </p:nvSpPr>
        <p:spPr>
          <a:xfrm>
            <a:off x="812012" y="2882007"/>
            <a:ext cx="139700" cy="8159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z="9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TOTAL</a:t>
            </a:r>
            <a:r>
              <a:rPr sz="900" spc="-4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ATHLETES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54" name="object 254"/>
          <p:cNvSpPr txBox="1"/>
          <p:nvPr/>
        </p:nvSpPr>
        <p:spPr>
          <a:xfrm>
            <a:off x="5118861" y="1749044"/>
            <a:ext cx="19462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1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Distribution</a:t>
            </a:r>
            <a:r>
              <a:rPr sz="1400" spc="-1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400" spc="1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of Sex</a:t>
            </a:r>
            <a:r>
              <a:rPr sz="1400" spc="2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4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by</a:t>
            </a:r>
            <a:r>
              <a:rPr sz="1400" spc="2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400" spc="1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City</a:t>
            </a:r>
            <a:endParaRPr sz="14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255" name="object 255"/>
          <p:cNvGrpSpPr/>
          <p:nvPr/>
        </p:nvGrpSpPr>
        <p:grpSpPr>
          <a:xfrm>
            <a:off x="1755457" y="4797361"/>
            <a:ext cx="73660" cy="72390"/>
            <a:chOff x="1755457" y="4797361"/>
            <a:chExt cx="73660" cy="72390"/>
          </a:xfrm>
        </p:grpSpPr>
        <p:pic>
          <p:nvPicPr>
            <p:cNvPr id="256" name="object 256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1760220" y="4802123"/>
              <a:ext cx="64007" cy="62483"/>
            </a:xfrm>
            <a:prstGeom prst="rect">
              <a:avLst/>
            </a:prstGeom>
          </p:spPr>
        </p:pic>
        <p:sp>
          <p:nvSpPr>
            <p:cNvPr id="257" name="object 257"/>
            <p:cNvSpPr/>
            <p:nvPr/>
          </p:nvSpPr>
          <p:spPr>
            <a:xfrm>
              <a:off x="1760220" y="4802123"/>
              <a:ext cx="64135" cy="62865"/>
            </a:xfrm>
            <a:custGeom>
              <a:avLst/>
              <a:gdLst/>
              <a:ahLst/>
              <a:cxnLst/>
              <a:rect l="l" t="t" r="r" b="b"/>
              <a:pathLst>
                <a:path w="64135" h="62864">
                  <a:moveTo>
                    <a:pt x="0" y="62483"/>
                  </a:moveTo>
                  <a:lnTo>
                    <a:pt x="64007" y="62483"/>
                  </a:lnTo>
                  <a:lnTo>
                    <a:pt x="64007" y="0"/>
                  </a:lnTo>
                  <a:lnTo>
                    <a:pt x="0" y="0"/>
                  </a:lnTo>
                  <a:lnTo>
                    <a:pt x="0" y="62483"/>
                  </a:lnTo>
                  <a:close/>
                </a:path>
              </a:pathLst>
            </a:custGeom>
            <a:ln w="9525">
              <a:solidFill>
                <a:srgbClr val="EB7B0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8" name="object 258"/>
          <p:cNvSpPr txBox="1"/>
          <p:nvPr/>
        </p:nvSpPr>
        <p:spPr>
          <a:xfrm>
            <a:off x="1837689" y="4662678"/>
            <a:ext cx="499745" cy="883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6000"/>
              </a:lnSpc>
              <a:spcBef>
                <a:spcPts val="95"/>
              </a:spcBef>
            </a:pPr>
            <a:r>
              <a:rPr sz="900" spc="-1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900" spc="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l</a:t>
            </a:r>
            <a:r>
              <a:rPr sz="9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be</a:t>
            </a:r>
            <a:r>
              <a:rPr sz="900" spc="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9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tv</a:t>
            </a:r>
            <a:r>
              <a:rPr sz="9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ill</a:t>
            </a:r>
            <a:r>
              <a:rPr sz="9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e  </a:t>
            </a:r>
            <a:r>
              <a:rPr sz="9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Berlin </a:t>
            </a:r>
            <a:r>
              <a:rPr sz="9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Innsbruck </a:t>
            </a:r>
            <a:r>
              <a:rPr sz="900" spc="-19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Montreal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259" name="object 259"/>
          <p:cNvGrpSpPr/>
          <p:nvPr/>
        </p:nvGrpSpPr>
        <p:grpSpPr>
          <a:xfrm>
            <a:off x="3006661" y="4797361"/>
            <a:ext cx="72390" cy="72390"/>
            <a:chOff x="3006661" y="4797361"/>
            <a:chExt cx="72390" cy="72390"/>
          </a:xfrm>
        </p:grpSpPr>
        <p:pic>
          <p:nvPicPr>
            <p:cNvPr id="260" name="object 260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3011423" y="4802123"/>
              <a:ext cx="62483" cy="62483"/>
            </a:xfrm>
            <a:prstGeom prst="rect">
              <a:avLst/>
            </a:prstGeom>
          </p:spPr>
        </p:pic>
        <p:sp>
          <p:nvSpPr>
            <p:cNvPr id="261" name="object 261"/>
            <p:cNvSpPr/>
            <p:nvPr/>
          </p:nvSpPr>
          <p:spPr>
            <a:xfrm>
              <a:off x="3011423" y="4802123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4">
                  <a:moveTo>
                    <a:pt x="0" y="62483"/>
                  </a:moveTo>
                  <a:lnTo>
                    <a:pt x="62483" y="62483"/>
                  </a:lnTo>
                  <a:lnTo>
                    <a:pt x="62483" y="0"/>
                  </a:lnTo>
                  <a:lnTo>
                    <a:pt x="0" y="0"/>
                  </a:lnTo>
                  <a:lnTo>
                    <a:pt x="0" y="62483"/>
                  </a:lnTo>
                  <a:close/>
                </a:path>
              </a:pathLst>
            </a:custGeom>
            <a:ln w="9525">
              <a:solidFill>
                <a:srgbClr val="9B28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2" name="object 262"/>
          <p:cNvSpPr txBox="1"/>
          <p:nvPr/>
        </p:nvSpPr>
        <p:spPr>
          <a:xfrm>
            <a:off x="3088385" y="4662678"/>
            <a:ext cx="569595" cy="883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6000"/>
              </a:lnSpc>
              <a:spcBef>
                <a:spcPts val="95"/>
              </a:spcBef>
            </a:pPr>
            <a:r>
              <a:rPr sz="900" spc="-1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9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m</a:t>
            </a:r>
            <a:r>
              <a:rPr sz="900" spc="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9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900" spc="-1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9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rdam  </a:t>
            </a:r>
            <a:r>
              <a:rPr sz="9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Calgary </a:t>
            </a:r>
            <a:r>
              <a:rPr sz="9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 Lake </a:t>
            </a:r>
            <a:r>
              <a:rPr sz="9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Placid </a:t>
            </a:r>
            <a:r>
              <a:rPr sz="900" spc="-19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Moskva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263" name="object 263"/>
          <p:cNvGrpSpPr/>
          <p:nvPr/>
        </p:nvGrpSpPr>
        <p:grpSpPr>
          <a:xfrm>
            <a:off x="4256341" y="4797361"/>
            <a:ext cx="72390" cy="72390"/>
            <a:chOff x="4256341" y="4797361"/>
            <a:chExt cx="72390" cy="72390"/>
          </a:xfrm>
        </p:grpSpPr>
        <p:pic>
          <p:nvPicPr>
            <p:cNvPr id="264" name="object 264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4261103" y="4802123"/>
              <a:ext cx="62484" cy="62483"/>
            </a:xfrm>
            <a:prstGeom prst="rect">
              <a:avLst/>
            </a:prstGeom>
          </p:spPr>
        </p:pic>
        <p:sp>
          <p:nvSpPr>
            <p:cNvPr id="265" name="object 265"/>
            <p:cNvSpPr/>
            <p:nvPr/>
          </p:nvSpPr>
          <p:spPr>
            <a:xfrm>
              <a:off x="4261103" y="4802123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4">
                  <a:moveTo>
                    <a:pt x="0" y="62483"/>
                  </a:moveTo>
                  <a:lnTo>
                    <a:pt x="62484" y="62483"/>
                  </a:lnTo>
                  <a:lnTo>
                    <a:pt x="62484" y="0"/>
                  </a:lnTo>
                  <a:lnTo>
                    <a:pt x="0" y="0"/>
                  </a:lnTo>
                  <a:lnTo>
                    <a:pt x="0" y="62483"/>
                  </a:lnTo>
                  <a:close/>
                </a:path>
              </a:pathLst>
            </a:custGeom>
            <a:ln w="9525">
              <a:solidFill>
                <a:srgbClr val="1A55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6" name="object 266"/>
          <p:cNvSpPr txBox="1"/>
          <p:nvPr/>
        </p:nvSpPr>
        <p:spPr>
          <a:xfrm>
            <a:off x="4338573" y="4662678"/>
            <a:ext cx="603885" cy="883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6000"/>
              </a:lnSpc>
              <a:spcBef>
                <a:spcPts val="95"/>
              </a:spcBef>
            </a:pPr>
            <a:r>
              <a:rPr sz="9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Antwerpen </a:t>
            </a:r>
            <a:r>
              <a:rPr sz="9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Chamonix </a:t>
            </a:r>
            <a:r>
              <a:rPr sz="9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spc="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L</a:t>
            </a:r>
            <a:r>
              <a:rPr sz="9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ill</a:t>
            </a:r>
            <a:r>
              <a:rPr sz="900" spc="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9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h</a:t>
            </a:r>
            <a:r>
              <a:rPr sz="9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ammer  </a:t>
            </a:r>
            <a:r>
              <a:rPr sz="9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Munich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267" name="object 267"/>
          <p:cNvGrpSpPr/>
          <p:nvPr/>
        </p:nvGrpSpPr>
        <p:grpSpPr>
          <a:xfrm>
            <a:off x="5507545" y="4797361"/>
            <a:ext cx="72390" cy="72390"/>
            <a:chOff x="5507545" y="4797361"/>
            <a:chExt cx="72390" cy="72390"/>
          </a:xfrm>
        </p:grpSpPr>
        <p:pic>
          <p:nvPicPr>
            <p:cNvPr id="268" name="object 268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5512308" y="4802123"/>
              <a:ext cx="62484" cy="62483"/>
            </a:xfrm>
            <a:prstGeom prst="rect">
              <a:avLst/>
            </a:prstGeom>
          </p:spPr>
        </p:pic>
        <p:sp>
          <p:nvSpPr>
            <p:cNvPr id="269" name="object 269"/>
            <p:cNvSpPr/>
            <p:nvPr/>
          </p:nvSpPr>
          <p:spPr>
            <a:xfrm>
              <a:off x="5512308" y="4802123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4">
                  <a:moveTo>
                    <a:pt x="0" y="62483"/>
                  </a:moveTo>
                  <a:lnTo>
                    <a:pt x="62484" y="62483"/>
                  </a:lnTo>
                  <a:lnTo>
                    <a:pt x="62484" y="0"/>
                  </a:lnTo>
                  <a:lnTo>
                    <a:pt x="0" y="0"/>
                  </a:lnTo>
                  <a:lnTo>
                    <a:pt x="0" y="62483"/>
                  </a:lnTo>
                  <a:close/>
                </a:path>
              </a:pathLst>
            </a:custGeom>
            <a:ln w="9525">
              <a:solidFill>
                <a:srgbClr val="4B82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0" name="object 270"/>
          <p:cNvSpPr txBox="1"/>
          <p:nvPr/>
        </p:nvSpPr>
        <p:spPr>
          <a:xfrm>
            <a:off x="5589270" y="4662678"/>
            <a:ext cx="902335" cy="88328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9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Athina</a:t>
            </a:r>
            <a:endParaRPr sz="90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1690"/>
              </a:lnSpc>
              <a:spcBef>
                <a:spcPts val="155"/>
              </a:spcBef>
            </a:pPr>
            <a:r>
              <a:rPr sz="9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Cortina</a:t>
            </a:r>
            <a:r>
              <a:rPr sz="900" spc="-4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d'Ampezzo </a:t>
            </a:r>
            <a:r>
              <a:rPr sz="900" spc="-19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London</a:t>
            </a:r>
            <a:endParaRPr sz="9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9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Nagano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271" name="object 271"/>
          <p:cNvGrpSpPr/>
          <p:nvPr/>
        </p:nvGrpSpPr>
        <p:grpSpPr>
          <a:xfrm>
            <a:off x="6757225" y="4797361"/>
            <a:ext cx="72390" cy="72390"/>
            <a:chOff x="6757225" y="4797361"/>
            <a:chExt cx="72390" cy="72390"/>
          </a:xfrm>
        </p:grpSpPr>
        <p:pic>
          <p:nvPicPr>
            <p:cNvPr id="272" name="object 272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6761988" y="4802123"/>
              <a:ext cx="62483" cy="62483"/>
            </a:xfrm>
            <a:prstGeom prst="rect">
              <a:avLst/>
            </a:prstGeom>
          </p:spPr>
        </p:pic>
        <p:sp>
          <p:nvSpPr>
            <p:cNvPr id="273" name="object 273"/>
            <p:cNvSpPr/>
            <p:nvPr/>
          </p:nvSpPr>
          <p:spPr>
            <a:xfrm>
              <a:off x="6761988" y="4802123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0" y="62483"/>
                  </a:moveTo>
                  <a:lnTo>
                    <a:pt x="62483" y="62483"/>
                  </a:lnTo>
                  <a:lnTo>
                    <a:pt x="62483" y="0"/>
                  </a:lnTo>
                  <a:lnTo>
                    <a:pt x="0" y="0"/>
                  </a:lnTo>
                  <a:lnTo>
                    <a:pt x="0" y="62483"/>
                  </a:lnTo>
                  <a:close/>
                </a:path>
              </a:pathLst>
            </a:custGeom>
            <a:ln w="9525">
              <a:solidFill>
                <a:srgbClr val="5E467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4" name="object 274"/>
          <p:cNvSpPr txBox="1"/>
          <p:nvPr/>
        </p:nvSpPr>
        <p:spPr>
          <a:xfrm>
            <a:off x="6839457" y="4662678"/>
            <a:ext cx="1150620" cy="88328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9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Atlanta</a:t>
            </a:r>
            <a:endParaRPr sz="900">
              <a:latin typeface="Calibri" panose="020F0502020204030204"/>
              <a:cs typeface="Calibri" panose="020F0502020204030204"/>
            </a:endParaRPr>
          </a:p>
          <a:p>
            <a:pPr marL="12700" marR="5080">
              <a:lnSpc>
                <a:spcPts val="1690"/>
              </a:lnSpc>
              <a:spcBef>
                <a:spcPts val="155"/>
              </a:spcBef>
            </a:pPr>
            <a:r>
              <a:rPr sz="9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Garmisch-Partenkirchen </a:t>
            </a:r>
            <a:r>
              <a:rPr sz="900" spc="-19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Los</a:t>
            </a:r>
            <a:r>
              <a:rPr sz="900" spc="-1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Angeles</a:t>
            </a:r>
            <a:endParaRPr sz="9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9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Oslo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275" name="object 275"/>
          <p:cNvGrpSpPr/>
          <p:nvPr/>
        </p:nvGrpSpPr>
        <p:grpSpPr>
          <a:xfrm>
            <a:off x="8006905" y="4797361"/>
            <a:ext cx="73660" cy="72390"/>
            <a:chOff x="8006905" y="4797361"/>
            <a:chExt cx="73660" cy="72390"/>
          </a:xfrm>
        </p:grpSpPr>
        <p:pic>
          <p:nvPicPr>
            <p:cNvPr id="276" name="object 276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8011668" y="4802123"/>
              <a:ext cx="64007" cy="62483"/>
            </a:xfrm>
            <a:prstGeom prst="rect">
              <a:avLst/>
            </a:prstGeom>
          </p:spPr>
        </p:pic>
        <p:sp>
          <p:nvSpPr>
            <p:cNvPr id="277" name="object 277"/>
            <p:cNvSpPr/>
            <p:nvPr/>
          </p:nvSpPr>
          <p:spPr>
            <a:xfrm>
              <a:off x="8011668" y="4802123"/>
              <a:ext cx="64135" cy="62865"/>
            </a:xfrm>
            <a:custGeom>
              <a:avLst/>
              <a:gdLst/>
              <a:ahLst/>
              <a:cxnLst/>
              <a:rect l="l" t="t" r="r" b="b"/>
              <a:pathLst>
                <a:path w="64134" h="62864">
                  <a:moveTo>
                    <a:pt x="0" y="62483"/>
                  </a:moveTo>
                  <a:lnTo>
                    <a:pt x="64007" y="62483"/>
                  </a:lnTo>
                  <a:lnTo>
                    <a:pt x="64007" y="0"/>
                  </a:lnTo>
                  <a:lnTo>
                    <a:pt x="0" y="0"/>
                  </a:lnTo>
                  <a:lnTo>
                    <a:pt x="0" y="62483"/>
                  </a:lnTo>
                  <a:close/>
                </a:path>
              </a:pathLst>
            </a:custGeom>
            <a:ln w="9525">
              <a:solidFill>
                <a:srgbClr val="BC935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8" name="object 278"/>
          <p:cNvSpPr txBox="1"/>
          <p:nvPr/>
        </p:nvSpPr>
        <p:spPr>
          <a:xfrm>
            <a:off x="8090154" y="4662678"/>
            <a:ext cx="544195" cy="883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6000"/>
              </a:lnSpc>
              <a:spcBef>
                <a:spcPts val="95"/>
              </a:spcBef>
            </a:pPr>
            <a:r>
              <a:rPr sz="9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Barcelona </a:t>
            </a:r>
            <a:r>
              <a:rPr sz="9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Grenoble </a:t>
            </a:r>
            <a:r>
              <a:rPr sz="9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 M</a:t>
            </a:r>
            <a:r>
              <a:rPr sz="900" spc="-1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900" spc="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l</a:t>
            </a:r>
            <a:r>
              <a:rPr sz="9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b</a:t>
            </a:r>
            <a:r>
              <a:rPr sz="9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9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u</a:t>
            </a:r>
            <a:r>
              <a:rPr sz="9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rne  </a:t>
            </a:r>
            <a:r>
              <a:rPr sz="9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Paris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279" name="object 279"/>
          <p:cNvGrpSpPr/>
          <p:nvPr/>
        </p:nvGrpSpPr>
        <p:grpSpPr>
          <a:xfrm>
            <a:off x="9258109" y="4797361"/>
            <a:ext cx="72390" cy="72390"/>
            <a:chOff x="9258109" y="4797361"/>
            <a:chExt cx="72390" cy="72390"/>
          </a:xfrm>
        </p:grpSpPr>
        <p:pic>
          <p:nvPicPr>
            <p:cNvPr id="280" name="object 280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9262871" y="4802123"/>
              <a:ext cx="62483" cy="62483"/>
            </a:xfrm>
            <a:prstGeom prst="rect">
              <a:avLst/>
            </a:prstGeom>
          </p:spPr>
        </p:pic>
        <p:sp>
          <p:nvSpPr>
            <p:cNvPr id="281" name="object 281"/>
            <p:cNvSpPr/>
            <p:nvPr/>
          </p:nvSpPr>
          <p:spPr>
            <a:xfrm>
              <a:off x="9262871" y="4802123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0" y="62483"/>
                  </a:moveTo>
                  <a:lnTo>
                    <a:pt x="62483" y="62483"/>
                  </a:lnTo>
                  <a:lnTo>
                    <a:pt x="62483" y="0"/>
                  </a:lnTo>
                  <a:lnTo>
                    <a:pt x="0" y="0"/>
                  </a:lnTo>
                  <a:lnTo>
                    <a:pt x="0" y="62483"/>
                  </a:lnTo>
                  <a:close/>
                </a:path>
              </a:pathLst>
            </a:custGeom>
            <a:ln w="9525">
              <a:solidFill>
                <a:srgbClr val="8D49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2" name="object 282"/>
          <p:cNvSpPr txBox="1"/>
          <p:nvPr/>
        </p:nvSpPr>
        <p:spPr>
          <a:xfrm>
            <a:off x="9340342" y="4662678"/>
            <a:ext cx="677545" cy="883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6000"/>
              </a:lnSpc>
              <a:spcBef>
                <a:spcPts val="95"/>
              </a:spcBef>
            </a:pPr>
            <a:r>
              <a:rPr sz="9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Beijing </a:t>
            </a:r>
            <a:r>
              <a:rPr sz="9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Helsinki </a:t>
            </a:r>
            <a:r>
              <a:rPr sz="9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Mexico </a:t>
            </a:r>
            <a:r>
              <a:rPr sz="9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City </a:t>
            </a:r>
            <a:r>
              <a:rPr sz="900" spc="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Rio</a:t>
            </a:r>
            <a:r>
              <a:rPr sz="900" spc="-3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de</a:t>
            </a:r>
            <a:r>
              <a:rPr sz="900" spc="-3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Janeiro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283" name="object 283"/>
          <p:cNvGrpSpPr/>
          <p:nvPr/>
        </p:nvGrpSpPr>
        <p:grpSpPr>
          <a:xfrm>
            <a:off x="1755457" y="5012245"/>
            <a:ext cx="73660" cy="72390"/>
            <a:chOff x="1755457" y="5012245"/>
            <a:chExt cx="73660" cy="72390"/>
          </a:xfrm>
        </p:grpSpPr>
        <p:pic>
          <p:nvPicPr>
            <p:cNvPr id="284" name="object 284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1760220" y="5017008"/>
              <a:ext cx="64007" cy="62483"/>
            </a:xfrm>
            <a:prstGeom prst="rect">
              <a:avLst/>
            </a:prstGeom>
          </p:spPr>
        </p:pic>
        <p:sp>
          <p:nvSpPr>
            <p:cNvPr id="285" name="object 285"/>
            <p:cNvSpPr/>
            <p:nvPr/>
          </p:nvSpPr>
          <p:spPr>
            <a:xfrm>
              <a:off x="1760220" y="5017008"/>
              <a:ext cx="64135" cy="62865"/>
            </a:xfrm>
            <a:custGeom>
              <a:avLst/>
              <a:gdLst/>
              <a:ahLst/>
              <a:cxnLst/>
              <a:rect l="l" t="t" r="r" b="b"/>
              <a:pathLst>
                <a:path w="64135" h="62864">
                  <a:moveTo>
                    <a:pt x="0" y="62483"/>
                  </a:moveTo>
                  <a:lnTo>
                    <a:pt x="64007" y="62483"/>
                  </a:lnTo>
                  <a:lnTo>
                    <a:pt x="64007" y="0"/>
                  </a:lnTo>
                  <a:lnTo>
                    <a:pt x="0" y="0"/>
                  </a:lnTo>
                  <a:lnTo>
                    <a:pt x="0" y="62483"/>
                  </a:lnTo>
                  <a:close/>
                </a:path>
              </a:pathLst>
            </a:custGeom>
            <a:ln w="9525">
              <a:solidFill>
                <a:srgbClr val="5D17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6" name="object 286"/>
          <p:cNvGrpSpPr/>
          <p:nvPr/>
        </p:nvGrpSpPr>
        <p:grpSpPr>
          <a:xfrm>
            <a:off x="3006661" y="5012245"/>
            <a:ext cx="72390" cy="72390"/>
            <a:chOff x="3006661" y="5012245"/>
            <a:chExt cx="72390" cy="72390"/>
          </a:xfrm>
        </p:grpSpPr>
        <p:pic>
          <p:nvPicPr>
            <p:cNvPr id="287" name="object 287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3011423" y="5017008"/>
              <a:ext cx="62483" cy="62483"/>
            </a:xfrm>
            <a:prstGeom prst="rect">
              <a:avLst/>
            </a:prstGeom>
          </p:spPr>
        </p:pic>
        <p:sp>
          <p:nvSpPr>
            <p:cNvPr id="288" name="object 288"/>
            <p:cNvSpPr/>
            <p:nvPr/>
          </p:nvSpPr>
          <p:spPr>
            <a:xfrm>
              <a:off x="3011423" y="5017008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4">
                  <a:moveTo>
                    <a:pt x="0" y="62483"/>
                  </a:moveTo>
                  <a:lnTo>
                    <a:pt x="62483" y="62483"/>
                  </a:lnTo>
                  <a:lnTo>
                    <a:pt x="62483" y="0"/>
                  </a:lnTo>
                  <a:lnTo>
                    <a:pt x="0" y="0"/>
                  </a:lnTo>
                  <a:lnTo>
                    <a:pt x="0" y="62483"/>
                  </a:lnTo>
                  <a:close/>
                </a:path>
              </a:pathLst>
            </a:custGeom>
            <a:ln w="9525">
              <a:solidFill>
                <a:srgbClr val="0F33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9" name="object 289"/>
          <p:cNvGrpSpPr/>
          <p:nvPr/>
        </p:nvGrpSpPr>
        <p:grpSpPr>
          <a:xfrm>
            <a:off x="4256341" y="5012245"/>
            <a:ext cx="72390" cy="72390"/>
            <a:chOff x="4256341" y="5012245"/>
            <a:chExt cx="72390" cy="72390"/>
          </a:xfrm>
        </p:grpSpPr>
        <p:pic>
          <p:nvPicPr>
            <p:cNvPr id="290" name="object 290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4261103" y="5017008"/>
              <a:ext cx="62484" cy="62483"/>
            </a:xfrm>
            <a:prstGeom prst="rect">
              <a:avLst/>
            </a:prstGeom>
          </p:spPr>
        </p:pic>
        <p:sp>
          <p:nvSpPr>
            <p:cNvPr id="291" name="object 291"/>
            <p:cNvSpPr/>
            <p:nvPr/>
          </p:nvSpPr>
          <p:spPr>
            <a:xfrm>
              <a:off x="4261103" y="5017008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4">
                  <a:moveTo>
                    <a:pt x="0" y="62483"/>
                  </a:moveTo>
                  <a:lnTo>
                    <a:pt x="62484" y="62483"/>
                  </a:lnTo>
                  <a:lnTo>
                    <a:pt x="62484" y="0"/>
                  </a:lnTo>
                  <a:lnTo>
                    <a:pt x="0" y="0"/>
                  </a:lnTo>
                  <a:lnTo>
                    <a:pt x="0" y="62483"/>
                  </a:lnTo>
                  <a:close/>
                </a:path>
              </a:pathLst>
            </a:custGeom>
            <a:ln w="9525">
              <a:solidFill>
                <a:srgbClr val="2D4E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2" name="object 292"/>
          <p:cNvGrpSpPr/>
          <p:nvPr/>
        </p:nvGrpSpPr>
        <p:grpSpPr>
          <a:xfrm>
            <a:off x="5507545" y="5012245"/>
            <a:ext cx="72390" cy="72390"/>
            <a:chOff x="5507545" y="5012245"/>
            <a:chExt cx="72390" cy="72390"/>
          </a:xfrm>
        </p:grpSpPr>
        <p:pic>
          <p:nvPicPr>
            <p:cNvPr id="293" name="object 293"/>
            <p:cNvPicPr/>
            <p:nvPr/>
          </p:nvPicPr>
          <p:blipFill>
            <a:blip r:embed="rId93" cstate="print"/>
            <a:stretch>
              <a:fillRect/>
            </a:stretch>
          </p:blipFill>
          <p:spPr>
            <a:xfrm>
              <a:off x="5512308" y="5017008"/>
              <a:ext cx="62484" cy="62483"/>
            </a:xfrm>
            <a:prstGeom prst="rect">
              <a:avLst/>
            </a:prstGeom>
          </p:spPr>
        </p:pic>
        <p:sp>
          <p:nvSpPr>
            <p:cNvPr id="294" name="object 294"/>
            <p:cNvSpPr/>
            <p:nvPr/>
          </p:nvSpPr>
          <p:spPr>
            <a:xfrm>
              <a:off x="5512308" y="5017008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4">
                  <a:moveTo>
                    <a:pt x="0" y="62483"/>
                  </a:moveTo>
                  <a:lnTo>
                    <a:pt x="62484" y="62483"/>
                  </a:lnTo>
                  <a:lnTo>
                    <a:pt x="62484" y="0"/>
                  </a:lnTo>
                  <a:lnTo>
                    <a:pt x="0" y="0"/>
                  </a:lnTo>
                  <a:lnTo>
                    <a:pt x="0" y="62483"/>
                  </a:lnTo>
                  <a:close/>
                </a:path>
              </a:pathLst>
            </a:custGeom>
            <a:ln w="9525">
              <a:solidFill>
                <a:srgbClr val="382A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5" name="object 295"/>
          <p:cNvGrpSpPr/>
          <p:nvPr/>
        </p:nvGrpSpPr>
        <p:grpSpPr>
          <a:xfrm>
            <a:off x="6757225" y="5012245"/>
            <a:ext cx="72390" cy="72390"/>
            <a:chOff x="6757225" y="5012245"/>
            <a:chExt cx="72390" cy="72390"/>
          </a:xfrm>
        </p:grpSpPr>
        <p:pic>
          <p:nvPicPr>
            <p:cNvPr id="296" name="object 296"/>
            <p:cNvPicPr/>
            <p:nvPr/>
          </p:nvPicPr>
          <p:blipFill>
            <a:blip r:embed="rId94" cstate="print"/>
            <a:stretch>
              <a:fillRect/>
            </a:stretch>
          </p:blipFill>
          <p:spPr>
            <a:xfrm>
              <a:off x="6761988" y="5017008"/>
              <a:ext cx="62483" cy="62483"/>
            </a:xfrm>
            <a:prstGeom prst="rect">
              <a:avLst/>
            </a:prstGeom>
          </p:spPr>
        </p:pic>
        <p:sp>
          <p:nvSpPr>
            <p:cNvPr id="297" name="object 297"/>
            <p:cNvSpPr/>
            <p:nvPr/>
          </p:nvSpPr>
          <p:spPr>
            <a:xfrm>
              <a:off x="6761988" y="5017008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0" y="62483"/>
                  </a:moveTo>
                  <a:lnTo>
                    <a:pt x="62483" y="62483"/>
                  </a:lnTo>
                  <a:lnTo>
                    <a:pt x="62483" y="0"/>
                  </a:lnTo>
                  <a:lnTo>
                    <a:pt x="0" y="0"/>
                  </a:lnTo>
                  <a:lnTo>
                    <a:pt x="0" y="62483"/>
                  </a:lnTo>
                  <a:close/>
                </a:path>
              </a:pathLst>
            </a:custGeom>
            <a:ln w="9525">
              <a:solidFill>
                <a:srgbClr val="785B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8" name="object 298"/>
          <p:cNvGrpSpPr/>
          <p:nvPr/>
        </p:nvGrpSpPr>
        <p:grpSpPr>
          <a:xfrm>
            <a:off x="8006905" y="5012245"/>
            <a:ext cx="73660" cy="72390"/>
            <a:chOff x="8006905" y="5012245"/>
            <a:chExt cx="73660" cy="72390"/>
          </a:xfrm>
        </p:grpSpPr>
        <p:pic>
          <p:nvPicPr>
            <p:cNvPr id="299" name="object 299"/>
            <p:cNvPicPr/>
            <p:nvPr/>
          </p:nvPicPr>
          <p:blipFill>
            <a:blip r:embed="rId95" cstate="print"/>
            <a:stretch>
              <a:fillRect/>
            </a:stretch>
          </p:blipFill>
          <p:spPr>
            <a:xfrm>
              <a:off x="8011668" y="5017008"/>
              <a:ext cx="64007" cy="62483"/>
            </a:xfrm>
            <a:prstGeom prst="rect">
              <a:avLst/>
            </a:prstGeom>
          </p:spPr>
        </p:pic>
        <p:sp>
          <p:nvSpPr>
            <p:cNvPr id="300" name="object 300"/>
            <p:cNvSpPr/>
            <p:nvPr/>
          </p:nvSpPr>
          <p:spPr>
            <a:xfrm>
              <a:off x="8011668" y="5017008"/>
              <a:ext cx="64135" cy="62865"/>
            </a:xfrm>
            <a:custGeom>
              <a:avLst/>
              <a:gdLst/>
              <a:ahLst/>
              <a:cxnLst/>
              <a:rect l="l" t="t" r="r" b="b"/>
              <a:pathLst>
                <a:path w="64134" h="62864">
                  <a:moveTo>
                    <a:pt x="0" y="62483"/>
                  </a:moveTo>
                  <a:lnTo>
                    <a:pt x="64007" y="62483"/>
                  </a:lnTo>
                  <a:lnTo>
                    <a:pt x="64007" y="0"/>
                  </a:lnTo>
                  <a:lnTo>
                    <a:pt x="0" y="0"/>
                  </a:lnTo>
                  <a:lnTo>
                    <a:pt x="0" y="62483"/>
                  </a:lnTo>
                  <a:close/>
                </a:path>
              </a:pathLst>
            </a:custGeom>
            <a:ln w="9525">
              <a:solidFill>
                <a:srgbClr val="F1943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1" name="object 301"/>
          <p:cNvGrpSpPr/>
          <p:nvPr/>
        </p:nvGrpSpPr>
        <p:grpSpPr>
          <a:xfrm>
            <a:off x="9258109" y="5012245"/>
            <a:ext cx="72390" cy="72390"/>
            <a:chOff x="9258109" y="5012245"/>
            <a:chExt cx="72390" cy="72390"/>
          </a:xfrm>
        </p:grpSpPr>
        <p:pic>
          <p:nvPicPr>
            <p:cNvPr id="302" name="object 302"/>
            <p:cNvPicPr/>
            <p:nvPr/>
          </p:nvPicPr>
          <p:blipFill>
            <a:blip r:embed="rId96" cstate="print"/>
            <a:stretch>
              <a:fillRect/>
            </a:stretch>
          </p:blipFill>
          <p:spPr>
            <a:xfrm>
              <a:off x="9262871" y="5017008"/>
              <a:ext cx="62483" cy="62483"/>
            </a:xfrm>
            <a:prstGeom prst="rect">
              <a:avLst/>
            </a:prstGeom>
          </p:spPr>
        </p:pic>
        <p:sp>
          <p:nvSpPr>
            <p:cNvPr id="303" name="object 303"/>
            <p:cNvSpPr/>
            <p:nvPr/>
          </p:nvSpPr>
          <p:spPr>
            <a:xfrm>
              <a:off x="9262871" y="5017008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0" y="62483"/>
                  </a:moveTo>
                  <a:lnTo>
                    <a:pt x="62483" y="62483"/>
                  </a:lnTo>
                  <a:lnTo>
                    <a:pt x="62483" y="0"/>
                  </a:lnTo>
                  <a:lnTo>
                    <a:pt x="0" y="0"/>
                  </a:lnTo>
                  <a:lnTo>
                    <a:pt x="0" y="62483"/>
                  </a:lnTo>
                  <a:close/>
                </a:path>
              </a:pathLst>
            </a:custGeom>
            <a:ln w="9525">
              <a:solidFill>
                <a:srgbClr val="C738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4" name="object 304"/>
          <p:cNvGrpSpPr/>
          <p:nvPr/>
        </p:nvGrpSpPr>
        <p:grpSpPr>
          <a:xfrm>
            <a:off x="1755457" y="5225605"/>
            <a:ext cx="73660" cy="72390"/>
            <a:chOff x="1755457" y="5225605"/>
            <a:chExt cx="73660" cy="72390"/>
          </a:xfrm>
        </p:grpSpPr>
        <p:pic>
          <p:nvPicPr>
            <p:cNvPr id="305" name="object 305"/>
            <p:cNvPicPr/>
            <p:nvPr/>
          </p:nvPicPr>
          <p:blipFill>
            <a:blip r:embed="rId97" cstate="print"/>
            <a:stretch>
              <a:fillRect/>
            </a:stretch>
          </p:blipFill>
          <p:spPr>
            <a:xfrm>
              <a:off x="1760220" y="5230367"/>
              <a:ext cx="64007" cy="62484"/>
            </a:xfrm>
            <a:prstGeom prst="rect">
              <a:avLst/>
            </a:prstGeom>
          </p:spPr>
        </p:pic>
        <p:sp>
          <p:nvSpPr>
            <p:cNvPr id="306" name="object 306"/>
            <p:cNvSpPr/>
            <p:nvPr/>
          </p:nvSpPr>
          <p:spPr>
            <a:xfrm>
              <a:off x="1760220" y="5230367"/>
              <a:ext cx="64135" cy="62865"/>
            </a:xfrm>
            <a:custGeom>
              <a:avLst/>
              <a:gdLst/>
              <a:ahLst/>
              <a:cxnLst/>
              <a:rect l="l" t="t" r="r" b="b"/>
              <a:pathLst>
                <a:path w="64135" h="62864">
                  <a:moveTo>
                    <a:pt x="0" y="62483"/>
                  </a:moveTo>
                  <a:lnTo>
                    <a:pt x="64007" y="62483"/>
                  </a:lnTo>
                  <a:lnTo>
                    <a:pt x="64007" y="0"/>
                  </a:lnTo>
                  <a:lnTo>
                    <a:pt x="0" y="0"/>
                  </a:lnTo>
                  <a:lnTo>
                    <a:pt x="0" y="62483"/>
                  </a:lnTo>
                  <a:close/>
                </a:path>
              </a:pathLst>
            </a:custGeom>
            <a:ln w="9525">
              <a:solidFill>
                <a:srgbClr val="277E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7" name="object 307"/>
          <p:cNvGrpSpPr/>
          <p:nvPr/>
        </p:nvGrpSpPr>
        <p:grpSpPr>
          <a:xfrm>
            <a:off x="3006661" y="5225605"/>
            <a:ext cx="72390" cy="72390"/>
            <a:chOff x="3006661" y="5225605"/>
            <a:chExt cx="72390" cy="72390"/>
          </a:xfrm>
        </p:grpSpPr>
        <p:pic>
          <p:nvPicPr>
            <p:cNvPr id="308" name="object 308"/>
            <p:cNvPicPr/>
            <p:nvPr/>
          </p:nvPicPr>
          <p:blipFill>
            <a:blip r:embed="rId98" cstate="print"/>
            <a:stretch>
              <a:fillRect/>
            </a:stretch>
          </p:blipFill>
          <p:spPr>
            <a:xfrm>
              <a:off x="3011423" y="5230367"/>
              <a:ext cx="62483" cy="62484"/>
            </a:xfrm>
            <a:prstGeom prst="rect">
              <a:avLst/>
            </a:prstGeom>
          </p:spPr>
        </p:pic>
        <p:sp>
          <p:nvSpPr>
            <p:cNvPr id="309" name="object 309"/>
            <p:cNvSpPr/>
            <p:nvPr/>
          </p:nvSpPr>
          <p:spPr>
            <a:xfrm>
              <a:off x="3011423" y="5230367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4">
                  <a:moveTo>
                    <a:pt x="0" y="62483"/>
                  </a:moveTo>
                  <a:lnTo>
                    <a:pt x="62483" y="62483"/>
                  </a:lnTo>
                  <a:lnTo>
                    <a:pt x="62483" y="0"/>
                  </a:lnTo>
                  <a:lnTo>
                    <a:pt x="0" y="0"/>
                  </a:lnTo>
                  <a:lnTo>
                    <a:pt x="0" y="62483"/>
                  </a:lnTo>
                  <a:close/>
                </a:path>
              </a:pathLst>
            </a:custGeom>
            <a:ln w="9525">
              <a:solidFill>
                <a:srgbClr val="64A95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0" name="object 310"/>
          <p:cNvGrpSpPr/>
          <p:nvPr/>
        </p:nvGrpSpPr>
        <p:grpSpPr>
          <a:xfrm>
            <a:off x="4256341" y="5225605"/>
            <a:ext cx="72390" cy="72390"/>
            <a:chOff x="4256341" y="5225605"/>
            <a:chExt cx="72390" cy="72390"/>
          </a:xfrm>
        </p:grpSpPr>
        <p:pic>
          <p:nvPicPr>
            <p:cNvPr id="311" name="object 311"/>
            <p:cNvPicPr/>
            <p:nvPr/>
          </p:nvPicPr>
          <p:blipFill>
            <a:blip r:embed="rId99" cstate="print"/>
            <a:stretch>
              <a:fillRect/>
            </a:stretch>
          </p:blipFill>
          <p:spPr>
            <a:xfrm>
              <a:off x="4261103" y="5230367"/>
              <a:ext cx="62484" cy="62484"/>
            </a:xfrm>
            <a:prstGeom prst="rect">
              <a:avLst/>
            </a:prstGeom>
          </p:spPr>
        </p:pic>
        <p:sp>
          <p:nvSpPr>
            <p:cNvPr id="312" name="object 312"/>
            <p:cNvSpPr/>
            <p:nvPr/>
          </p:nvSpPr>
          <p:spPr>
            <a:xfrm>
              <a:off x="4261103" y="5230367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4">
                  <a:moveTo>
                    <a:pt x="0" y="62483"/>
                  </a:moveTo>
                  <a:lnTo>
                    <a:pt x="62484" y="62483"/>
                  </a:lnTo>
                  <a:lnTo>
                    <a:pt x="62484" y="0"/>
                  </a:lnTo>
                  <a:lnTo>
                    <a:pt x="0" y="0"/>
                  </a:lnTo>
                  <a:lnTo>
                    <a:pt x="0" y="62483"/>
                  </a:lnTo>
                  <a:close/>
                </a:path>
              </a:pathLst>
            </a:custGeom>
            <a:ln w="9525">
              <a:solidFill>
                <a:srgbClr val="7C5E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3" name="object 313"/>
          <p:cNvGrpSpPr/>
          <p:nvPr/>
        </p:nvGrpSpPr>
        <p:grpSpPr>
          <a:xfrm>
            <a:off x="5507545" y="5225605"/>
            <a:ext cx="72390" cy="72390"/>
            <a:chOff x="5507545" y="5225605"/>
            <a:chExt cx="72390" cy="72390"/>
          </a:xfrm>
        </p:grpSpPr>
        <p:pic>
          <p:nvPicPr>
            <p:cNvPr id="314" name="object 314"/>
            <p:cNvPicPr/>
            <p:nvPr/>
          </p:nvPicPr>
          <p:blipFill>
            <a:blip r:embed="rId100" cstate="print"/>
            <a:stretch>
              <a:fillRect/>
            </a:stretch>
          </p:blipFill>
          <p:spPr>
            <a:xfrm>
              <a:off x="5512308" y="5230367"/>
              <a:ext cx="62484" cy="62484"/>
            </a:xfrm>
            <a:prstGeom prst="rect">
              <a:avLst/>
            </a:prstGeom>
          </p:spPr>
        </p:pic>
        <p:sp>
          <p:nvSpPr>
            <p:cNvPr id="315" name="object 315"/>
            <p:cNvSpPr/>
            <p:nvPr/>
          </p:nvSpPr>
          <p:spPr>
            <a:xfrm>
              <a:off x="5512308" y="5230367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4">
                  <a:moveTo>
                    <a:pt x="0" y="62483"/>
                  </a:moveTo>
                  <a:lnTo>
                    <a:pt x="62484" y="62483"/>
                  </a:lnTo>
                  <a:lnTo>
                    <a:pt x="62484" y="0"/>
                  </a:lnTo>
                  <a:lnTo>
                    <a:pt x="0" y="0"/>
                  </a:lnTo>
                  <a:lnTo>
                    <a:pt x="0" y="62483"/>
                  </a:lnTo>
                  <a:close/>
                </a:path>
              </a:pathLst>
            </a:custGeom>
            <a:ln w="9525">
              <a:solidFill>
                <a:srgbClr val="C8A97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6" name="object 316"/>
          <p:cNvGrpSpPr/>
          <p:nvPr/>
        </p:nvGrpSpPr>
        <p:grpSpPr>
          <a:xfrm>
            <a:off x="6757225" y="5225605"/>
            <a:ext cx="72390" cy="72390"/>
            <a:chOff x="6757225" y="5225605"/>
            <a:chExt cx="72390" cy="72390"/>
          </a:xfrm>
        </p:grpSpPr>
        <p:pic>
          <p:nvPicPr>
            <p:cNvPr id="317" name="object 317"/>
            <p:cNvPicPr/>
            <p:nvPr/>
          </p:nvPicPr>
          <p:blipFill>
            <a:blip r:embed="rId101" cstate="print"/>
            <a:stretch>
              <a:fillRect/>
            </a:stretch>
          </p:blipFill>
          <p:spPr>
            <a:xfrm>
              <a:off x="6761988" y="5230367"/>
              <a:ext cx="62483" cy="62484"/>
            </a:xfrm>
            <a:prstGeom prst="rect">
              <a:avLst/>
            </a:prstGeom>
          </p:spPr>
        </p:pic>
        <p:sp>
          <p:nvSpPr>
            <p:cNvPr id="318" name="object 318"/>
            <p:cNvSpPr/>
            <p:nvPr/>
          </p:nvSpPr>
          <p:spPr>
            <a:xfrm>
              <a:off x="6761988" y="5230367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0" y="62483"/>
                  </a:moveTo>
                  <a:lnTo>
                    <a:pt x="62483" y="62483"/>
                  </a:lnTo>
                  <a:lnTo>
                    <a:pt x="62483" y="0"/>
                  </a:lnTo>
                  <a:lnTo>
                    <a:pt x="0" y="0"/>
                  </a:lnTo>
                  <a:lnTo>
                    <a:pt x="0" y="62483"/>
                  </a:lnTo>
                  <a:close/>
                </a:path>
              </a:pathLst>
            </a:custGeom>
            <a:ln w="9525">
              <a:solidFill>
                <a:srgbClr val="BB620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9" name="object 319"/>
          <p:cNvGrpSpPr/>
          <p:nvPr/>
        </p:nvGrpSpPr>
        <p:grpSpPr>
          <a:xfrm>
            <a:off x="8006905" y="5225605"/>
            <a:ext cx="73660" cy="72390"/>
            <a:chOff x="8006905" y="5225605"/>
            <a:chExt cx="73660" cy="72390"/>
          </a:xfrm>
        </p:grpSpPr>
        <p:pic>
          <p:nvPicPr>
            <p:cNvPr id="320" name="object 320"/>
            <p:cNvPicPr/>
            <p:nvPr/>
          </p:nvPicPr>
          <p:blipFill>
            <a:blip r:embed="rId102" cstate="print"/>
            <a:stretch>
              <a:fillRect/>
            </a:stretch>
          </p:blipFill>
          <p:spPr>
            <a:xfrm>
              <a:off x="8011668" y="5230367"/>
              <a:ext cx="64007" cy="62484"/>
            </a:xfrm>
            <a:prstGeom prst="rect">
              <a:avLst/>
            </a:prstGeom>
          </p:spPr>
        </p:pic>
        <p:sp>
          <p:nvSpPr>
            <p:cNvPr id="321" name="object 321"/>
            <p:cNvSpPr/>
            <p:nvPr/>
          </p:nvSpPr>
          <p:spPr>
            <a:xfrm>
              <a:off x="8011668" y="5230367"/>
              <a:ext cx="64135" cy="62865"/>
            </a:xfrm>
            <a:custGeom>
              <a:avLst/>
              <a:gdLst/>
              <a:ahLst/>
              <a:cxnLst/>
              <a:rect l="l" t="t" r="r" b="b"/>
              <a:pathLst>
                <a:path w="64134" h="62864">
                  <a:moveTo>
                    <a:pt x="0" y="62483"/>
                  </a:moveTo>
                  <a:lnTo>
                    <a:pt x="64007" y="62483"/>
                  </a:lnTo>
                  <a:lnTo>
                    <a:pt x="64007" y="0"/>
                  </a:lnTo>
                  <a:lnTo>
                    <a:pt x="0" y="0"/>
                  </a:lnTo>
                  <a:lnTo>
                    <a:pt x="0" y="62483"/>
                  </a:lnTo>
                  <a:close/>
                </a:path>
              </a:pathLst>
            </a:custGeom>
            <a:ln w="9525">
              <a:solidFill>
                <a:srgbClr val="7B1F2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2" name="object 322"/>
          <p:cNvGrpSpPr/>
          <p:nvPr/>
        </p:nvGrpSpPr>
        <p:grpSpPr>
          <a:xfrm>
            <a:off x="9258109" y="5225605"/>
            <a:ext cx="72390" cy="72390"/>
            <a:chOff x="9258109" y="5225605"/>
            <a:chExt cx="72390" cy="72390"/>
          </a:xfrm>
        </p:grpSpPr>
        <p:pic>
          <p:nvPicPr>
            <p:cNvPr id="323" name="object 323"/>
            <p:cNvPicPr/>
            <p:nvPr/>
          </p:nvPicPr>
          <p:blipFill>
            <a:blip r:embed="rId103" cstate="print"/>
            <a:stretch>
              <a:fillRect/>
            </a:stretch>
          </p:blipFill>
          <p:spPr>
            <a:xfrm>
              <a:off x="9262871" y="5230367"/>
              <a:ext cx="62483" cy="62484"/>
            </a:xfrm>
            <a:prstGeom prst="rect">
              <a:avLst/>
            </a:prstGeom>
          </p:spPr>
        </p:pic>
        <p:sp>
          <p:nvSpPr>
            <p:cNvPr id="324" name="object 324"/>
            <p:cNvSpPr/>
            <p:nvPr/>
          </p:nvSpPr>
          <p:spPr>
            <a:xfrm>
              <a:off x="9262871" y="5230367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0" y="62483"/>
                  </a:moveTo>
                  <a:lnTo>
                    <a:pt x="62483" y="62483"/>
                  </a:lnTo>
                  <a:lnTo>
                    <a:pt x="62483" y="0"/>
                  </a:lnTo>
                  <a:lnTo>
                    <a:pt x="0" y="0"/>
                  </a:lnTo>
                  <a:lnTo>
                    <a:pt x="0" y="62483"/>
                  </a:lnTo>
                  <a:close/>
                </a:path>
              </a:pathLst>
            </a:custGeom>
            <a:ln w="9525">
              <a:solidFill>
                <a:srgbClr val="1545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5" name="object 325"/>
          <p:cNvGrpSpPr/>
          <p:nvPr/>
        </p:nvGrpSpPr>
        <p:grpSpPr>
          <a:xfrm>
            <a:off x="1755457" y="5440489"/>
            <a:ext cx="73660" cy="72390"/>
            <a:chOff x="1755457" y="5440489"/>
            <a:chExt cx="73660" cy="72390"/>
          </a:xfrm>
        </p:grpSpPr>
        <p:pic>
          <p:nvPicPr>
            <p:cNvPr id="326" name="object 326"/>
            <p:cNvPicPr/>
            <p:nvPr/>
          </p:nvPicPr>
          <p:blipFill>
            <a:blip r:embed="rId104" cstate="print"/>
            <a:stretch>
              <a:fillRect/>
            </a:stretch>
          </p:blipFill>
          <p:spPr>
            <a:xfrm>
              <a:off x="1760220" y="5445252"/>
              <a:ext cx="64007" cy="62484"/>
            </a:xfrm>
            <a:prstGeom prst="rect">
              <a:avLst/>
            </a:prstGeom>
          </p:spPr>
        </p:pic>
        <p:sp>
          <p:nvSpPr>
            <p:cNvPr id="327" name="object 327"/>
            <p:cNvSpPr/>
            <p:nvPr/>
          </p:nvSpPr>
          <p:spPr>
            <a:xfrm>
              <a:off x="1760220" y="5445252"/>
              <a:ext cx="64135" cy="62865"/>
            </a:xfrm>
            <a:custGeom>
              <a:avLst/>
              <a:gdLst/>
              <a:ahLst/>
              <a:cxnLst/>
              <a:rect l="l" t="t" r="r" b="b"/>
              <a:pathLst>
                <a:path w="64135" h="62864">
                  <a:moveTo>
                    <a:pt x="0" y="62484"/>
                  </a:moveTo>
                  <a:lnTo>
                    <a:pt x="64007" y="62484"/>
                  </a:lnTo>
                  <a:lnTo>
                    <a:pt x="64007" y="0"/>
                  </a:lnTo>
                  <a:lnTo>
                    <a:pt x="0" y="0"/>
                  </a:lnTo>
                  <a:lnTo>
                    <a:pt x="0" y="62484"/>
                  </a:lnTo>
                  <a:close/>
                </a:path>
              </a:pathLst>
            </a:custGeom>
            <a:ln w="9525">
              <a:solidFill>
                <a:srgbClr val="3C6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8" name="object 328"/>
          <p:cNvGrpSpPr/>
          <p:nvPr/>
        </p:nvGrpSpPr>
        <p:grpSpPr>
          <a:xfrm>
            <a:off x="3006661" y="5440489"/>
            <a:ext cx="72390" cy="72390"/>
            <a:chOff x="3006661" y="5440489"/>
            <a:chExt cx="72390" cy="72390"/>
          </a:xfrm>
        </p:grpSpPr>
        <p:pic>
          <p:nvPicPr>
            <p:cNvPr id="329" name="object 329"/>
            <p:cNvPicPr/>
            <p:nvPr/>
          </p:nvPicPr>
          <p:blipFill>
            <a:blip r:embed="rId105" cstate="print"/>
            <a:stretch>
              <a:fillRect/>
            </a:stretch>
          </p:blipFill>
          <p:spPr>
            <a:xfrm>
              <a:off x="3011423" y="5445252"/>
              <a:ext cx="62483" cy="62484"/>
            </a:xfrm>
            <a:prstGeom prst="rect">
              <a:avLst/>
            </a:prstGeom>
          </p:spPr>
        </p:pic>
        <p:sp>
          <p:nvSpPr>
            <p:cNvPr id="330" name="object 330"/>
            <p:cNvSpPr/>
            <p:nvPr/>
          </p:nvSpPr>
          <p:spPr>
            <a:xfrm>
              <a:off x="3011423" y="5445252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4">
                  <a:moveTo>
                    <a:pt x="0" y="62484"/>
                  </a:moveTo>
                  <a:lnTo>
                    <a:pt x="62483" y="62484"/>
                  </a:lnTo>
                  <a:lnTo>
                    <a:pt x="62483" y="0"/>
                  </a:lnTo>
                  <a:lnTo>
                    <a:pt x="0" y="0"/>
                  </a:lnTo>
                  <a:lnTo>
                    <a:pt x="0" y="62484"/>
                  </a:lnTo>
                  <a:close/>
                </a:path>
              </a:pathLst>
            </a:custGeom>
            <a:ln w="9525">
              <a:solidFill>
                <a:srgbClr val="4A38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1" name="object 331"/>
          <p:cNvGrpSpPr/>
          <p:nvPr/>
        </p:nvGrpSpPr>
        <p:grpSpPr>
          <a:xfrm>
            <a:off x="4256341" y="5440489"/>
            <a:ext cx="72390" cy="72390"/>
            <a:chOff x="4256341" y="5440489"/>
            <a:chExt cx="72390" cy="72390"/>
          </a:xfrm>
        </p:grpSpPr>
        <p:pic>
          <p:nvPicPr>
            <p:cNvPr id="332" name="object 332"/>
            <p:cNvPicPr/>
            <p:nvPr/>
          </p:nvPicPr>
          <p:blipFill>
            <a:blip r:embed="rId106" cstate="print"/>
            <a:stretch>
              <a:fillRect/>
            </a:stretch>
          </p:blipFill>
          <p:spPr>
            <a:xfrm>
              <a:off x="4261103" y="5445252"/>
              <a:ext cx="62484" cy="62484"/>
            </a:xfrm>
            <a:prstGeom prst="rect">
              <a:avLst/>
            </a:prstGeom>
          </p:spPr>
        </p:pic>
        <p:sp>
          <p:nvSpPr>
            <p:cNvPr id="333" name="object 333"/>
            <p:cNvSpPr/>
            <p:nvPr/>
          </p:nvSpPr>
          <p:spPr>
            <a:xfrm>
              <a:off x="4261103" y="5445252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4">
                  <a:moveTo>
                    <a:pt x="0" y="62484"/>
                  </a:moveTo>
                  <a:lnTo>
                    <a:pt x="62484" y="62484"/>
                  </a:lnTo>
                  <a:lnTo>
                    <a:pt x="62484" y="0"/>
                  </a:lnTo>
                  <a:lnTo>
                    <a:pt x="0" y="0"/>
                  </a:lnTo>
                  <a:lnTo>
                    <a:pt x="0" y="62484"/>
                  </a:lnTo>
                  <a:close/>
                </a:path>
              </a:pathLst>
            </a:custGeom>
            <a:ln w="9525">
              <a:solidFill>
                <a:srgbClr val="9F793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4" name="object 334"/>
          <p:cNvGrpSpPr/>
          <p:nvPr/>
        </p:nvGrpSpPr>
        <p:grpSpPr>
          <a:xfrm>
            <a:off x="5507545" y="5440489"/>
            <a:ext cx="72390" cy="72390"/>
            <a:chOff x="5507545" y="5440489"/>
            <a:chExt cx="72390" cy="72390"/>
          </a:xfrm>
        </p:grpSpPr>
        <p:pic>
          <p:nvPicPr>
            <p:cNvPr id="335" name="object 335"/>
            <p:cNvPicPr/>
            <p:nvPr/>
          </p:nvPicPr>
          <p:blipFill>
            <a:blip r:embed="rId107" cstate="print"/>
            <a:stretch>
              <a:fillRect/>
            </a:stretch>
          </p:blipFill>
          <p:spPr>
            <a:xfrm>
              <a:off x="5512308" y="5445252"/>
              <a:ext cx="62484" cy="62484"/>
            </a:xfrm>
            <a:prstGeom prst="rect">
              <a:avLst/>
            </a:prstGeom>
          </p:spPr>
        </p:pic>
        <p:sp>
          <p:nvSpPr>
            <p:cNvPr id="336" name="object 336"/>
            <p:cNvSpPr/>
            <p:nvPr/>
          </p:nvSpPr>
          <p:spPr>
            <a:xfrm>
              <a:off x="5512308" y="5445252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4">
                  <a:moveTo>
                    <a:pt x="0" y="62484"/>
                  </a:moveTo>
                  <a:lnTo>
                    <a:pt x="62484" y="62484"/>
                  </a:lnTo>
                  <a:lnTo>
                    <a:pt x="62484" y="0"/>
                  </a:lnTo>
                  <a:lnTo>
                    <a:pt x="0" y="0"/>
                  </a:lnTo>
                  <a:lnTo>
                    <a:pt x="0" y="62484"/>
                  </a:lnTo>
                  <a:close/>
                </a:path>
              </a:pathLst>
            </a:custGeom>
            <a:ln w="9525">
              <a:solidFill>
                <a:srgbClr val="F4AD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7" name="object 337"/>
          <p:cNvGrpSpPr/>
          <p:nvPr/>
        </p:nvGrpSpPr>
        <p:grpSpPr>
          <a:xfrm>
            <a:off x="6757225" y="5440489"/>
            <a:ext cx="72390" cy="72390"/>
            <a:chOff x="6757225" y="5440489"/>
            <a:chExt cx="72390" cy="72390"/>
          </a:xfrm>
        </p:grpSpPr>
        <p:pic>
          <p:nvPicPr>
            <p:cNvPr id="338" name="object 338"/>
            <p:cNvPicPr/>
            <p:nvPr/>
          </p:nvPicPr>
          <p:blipFill>
            <a:blip r:embed="rId108" cstate="print"/>
            <a:stretch>
              <a:fillRect/>
            </a:stretch>
          </p:blipFill>
          <p:spPr>
            <a:xfrm>
              <a:off x="6761988" y="5445252"/>
              <a:ext cx="62483" cy="62484"/>
            </a:xfrm>
            <a:prstGeom prst="rect">
              <a:avLst/>
            </a:prstGeom>
          </p:spPr>
        </p:pic>
        <p:sp>
          <p:nvSpPr>
            <p:cNvPr id="339" name="object 339"/>
            <p:cNvSpPr/>
            <p:nvPr/>
          </p:nvSpPr>
          <p:spPr>
            <a:xfrm>
              <a:off x="6761988" y="5445252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0" y="62484"/>
                  </a:moveTo>
                  <a:lnTo>
                    <a:pt x="62483" y="62484"/>
                  </a:lnTo>
                  <a:lnTo>
                    <a:pt x="62483" y="0"/>
                  </a:lnTo>
                  <a:lnTo>
                    <a:pt x="0" y="0"/>
                  </a:lnTo>
                  <a:lnTo>
                    <a:pt x="0" y="62484"/>
                  </a:lnTo>
                  <a:close/>
                </a:path>
              </a:pathLst>
            </a:custGeom>
            <a:ln w="9525">
              <a:solidFill>
                <a:srgbClr val="D369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0" name="object 340"/>
          <p:cNvGrpSpPr/>
          <p:nvPr/>
        </p:nvGrpSpPr>
        <p:grpSpPr>
          <a:xfrm>
            <a:off x="8006905" y="5440489"/>
            <a:ext cx="73660" cy="72390"/>
            <a:chOff x="8006905" y="5440489"/>
            <a:chExt cx="73660" cy="72390"/>
          </a:xfrm>
        </p:grpSpPr>
        <p:pic>
          <p:nvPicPr>
            <p:cNvPr id="341" name="object 341"/>
            <p:cNvPicPr/>
            <p:nvPr/>
          </p:nvPicPr>
          <p:blipFill>
            <a:blip r:embed="rId109" cstate="print"/>
            <a:stretch>
              <a:fillRect/>
            </a:stretch>
          </p:blipFill>
          <p:spPr>
            <a:xfrm>
              <a:off x="8011668" y="5445252"/>
              <a:ext cx="64007" cy="62484"/>
            </a:xfrm>
            <a:prstGeom prst="rect">
              <a:avLst/>
            </a:prstGeom>
          </p:spPr>
        </p:pic>
        <p:sp>
          <p:nvSpPr>
            <p:cNvPr id="342" name="object 342"/>
            <p:cNvSpPr/>
            <p:nvPr/>
          </p:nvSpPr>
          <p:spPr>
            <a:xfrm>
              <a:off x="8011668" y="5445252"/>
              <a:ext cx="64135" cy="62865"/>
            </a:xfrm>
            <a:custGeom>
              <a:avLst/>
              <a:gdLst/>
              <a:ahLst/>
              <a:cxnLst/>
              <a:rect l="l" t="t" r="r" b="b"/>
              <a:pathLst>
                <a:path w="64134" h="62864">
                  <a:moveTo>
                    <a:pt x="0" y="62484"/>
                  </a:moveTo>
                  <a:lnTo>
                    <a:pt x="64007" y="62484"/>
                  </a:lnTo>
                  <a:lnTo>
                    <a:pt x="64007" y="0"/>
                  </a:lnTo>
                  <a:lnTo>
                    <a:pt x="0" y="0"/>
                  </a:lnTo>
                  <a:lnTo>
                    <a:pt x="0" y="62484"/>
                  </a:lnTo>
                  <a:close/>
                </a:path>
              </a:pathLst>
            </a:custGeom>
            <a:ln w="9525">
              <a:solidFill>
                <a:srgbClr val="4BA0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3" name="object 343"/>
          <p:cNvGrpSpPr/>
          <p:nvPr/>
        </p:nvGrpSpPr>
        <p:grpSpPr>
          <a:xfrm>
            <a:off x="9258109" y="5440489"/>
            <a:ext cx="72390" cy="72390"/>
            <a:chOff x="9258109" y="5440489"/>
            <a:chExt cx="72390" cy="72390"/>
          </a:xfrm>
        </p:grpSpPr>
        <p:pic>
          <p:nvPicPr>
            <p:cNvPr id="344" name="object 344"/>
            <p:cNvPicPr/>
            <p:nvPr/>
          </p:nvPicPr>
          <p:blipFill>
            <a:blip r:embed="rId110" cstate="print"/>
            <a:stretch>
              <a:fillRect/>
            </a:stretch>
          </p:blipFill>
          <p:spPr>
            <a:xfrm>
              <a:off x="9262871" y="5445252"/>
              <a:ext cx="62483" cy="62484"/>
            </a:xfrm>
            <a:prstGeom prst="rect">
              <a:avLst/>
            </a:prstGeom>
          </p:spPr>
        </p:pic>
        <p:sp>
          <p:nvSpPr>
            <p:cNvPr id="345" name="object 345"/>
            <p:cNvSpPr/>
            <p:nvPr/>
          </p:nvSpPr>
          <p:spPr>
            <a:xfrm>
              <a:off x="9262871" y="5445252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0" y="62484"/>
                  </a:moveTo>
                  <a:lnTo>
                    <a:pt x="62483" y="62484"/>
                  </a:lnTo>
                  <a:lnTo>
                    <a:pt x="62483" y="0"/>
                  </a:lnTo>
                  <a:lnTo>
                    <a:pt x="0" y="0"/>
                  </a:lnTo>
                  <a:lnTo>
                    <a:pt x="0" y="62484"/>
                  </a:lnTo>
                  <a:close/>
                </a:path>
              </a:pathLst>
            </a:custGeom>
            <a:ln w="9525">
              <a:solidFill>
                <a:srgbClr val="89BC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6" name="object 346"/>
          <p:cNvGrpSpPr/>
          <p:nvPr/>
        </p:nvGrpSpPr>
        <p:grpSpPr>
          <a:xfrm>
            <a:off x="1755457" y="5655373"/>
            <a:ext cx="73660" cy="72390"/>
            <a:chOff x="1755457" y="5655373"/>
            <a:chExt cx="73660" cy="72390"/>
          </a:xfrm>
        </p:grpSpPr>
        <p:pic>
          <p:nvPicPr>
            <p:cNvPr id="347" name="object 347"/>
            <p:cNvPicPr/>
            <p:nvPr/>
          </p:nvPicPr>
          <p:blipFill>
            <a:blip r:embed="rId111" cstate="print"/>
            <a:stretch>
              <a:fillRect/>
            </a:stretch>
          </p:blipFill>
          <p:spPr>
            <a:xfrm>
              <a:off x="1760220" y="5660135"/>
              <a:ext cx="64007" cy="62484"/>
            </a:xfrm>
            <a:prstGeom prst="rect">
              <a:avLst/>
            </a:prstGeom>
          </p:spPr>
        </p:pic>
        <p:sp>
          <p:nvSpPr>
            <p:cNvPr id="348" name="object 348"/>
            <p:cNvSpPr/>
            <p:nvPr/>
          </p:nvSpPr>
          <p:spPr>
            <a:xfrm>
              <a:off x="1760220" y="5660135"/>
              <a:ext cx="64135" cy="62865"/>
            </a:xfrm>
            <a:custGeom>
              <a:avLst/>
              <a:gdLst/>
              <a:ahLst/>
              <a:cxnLst/>
              <a:rect l="l" t="t" r="r" b="b"/>
              <a:pathLst>
                <a:path w="64135" h="62864">
                  <a:moveTo>
                    <a:pt x="0" y="62483"/>
                  </a:moveTo>
                  <a:lnTo>
                    <a:pt x="64007" y="62483"/>
                  </a:lnTo>
                  <a:lnTo>
                    <a:pt x="64007" y="0"/>
                  </a:lnTo>
                  <a:lnTo>
                    <a:pt x="0" y="0"/>
                  </a:lnTo>
                  <a:lnTo>
                    <a:pt x="0" y="62483"/>
                  </a:lnTo>
                  <a:close/>
                </a:path>
              </a:pathLst>
            </a:custGeom>
            <a:ln w="9525">
              <a:solidFill>
                <a:srgbClr val="9C85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9" name="object 349"/>
          <p:cNvSpPr txBox="1"/>
          <p:nvPr/>
        </p:nvSpPr>
        <p:spPr>
          <a:xfrm>
            <a:off x="1837689" y="5597144"/>
            <a:ext cx="29400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900" spc="-1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9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ma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350" name="object 350"/>
          <p:cNvGrpSpPr/>
          <p:nvPr/>
        </p:nvGrpSpPr>
        <p:grpSpPr>
          <a:xfrm>
            <a:off x="3006661" y="5655373"/>
            <a:ext cx="72390" cy="72390"/>
            <a:chOff x="3006661" y="5655373"/>
            <a:chExt cx="72390" cy="72390"/>
          </a:xfrm>
        </p:grpSpPr>
        <p:pic>
          <p:nvPicPr>
            <p:cNvPr id="351" name="object 351"/>
            <p:cNvPicPr/>
            <p:nvPr/>
          </p:nvPicPr>
          <p:blipFill>
            <a:blip r:embed="rId112" cstate="print"/>
            <a:stretch>
              <a:fillRect/>
            </a:stretch>
          </p:blipFill>
          <p:spPr>
            <a:xfrm>
              <a:off x="3011423" y="5660135"/>
              <a:ext cx="62483" cy="62484"/>
            </a:xfrm>
            <a:prstGeom prst="rect">
              <a:avLst/>
            </a:prstGeom>
          </p:spPr>
        </p:pic>
        <p:sp>
          <p:nvSpPr>
            <p:cNvPr id="352" name="object 352"/>
            <p:cNvSpPr/>
            <p:nvPr/>
          </p:nvSpPr>
          <p:spPr>
            <a:xfrm>
              <a:off x="3011423" y="5660135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4">
                  <a:moveTo>
                    <a:pt x="0" y="62483"/>
                  </a:moveTo>
                  <a:lnTo>
                    <a:pt x="62483" y="62483"/>
                  </a:lnTo>
                  <a:lnTo>
                    <a:pt x="62483" y="0"/>
                  </a:lnTo>
                  <a:lnTo>
                    <a:pt x="0" y="0"/>
                  </a:lnTo>
                  <a:lnTo>
                    <a:pt x="0" y="62483"/>
                  </a:lnTo>
                  <a:close/>
                </a:path>
              </a:pathLst>
            </a:custGeom>
            <a:ln w="9525">
              <a:solidFill>
                <a:srgbClr val="D4BC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3" name="object 353"/>
          <p:cNvSpPr txBox="1"/>
          <p:nvPr/>
        </p:nvSpPr>
        <p:spPr>
          <a:xfrm>
            <a:off x="3088385" y="5597144"/>
            <a:ext cx="6375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Salt</a:t>
            </a:r>
            <a:r>
              <a:rPr sz="900" spc="-3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Lake</a:t>
            </a:r>
            <a:r>
              <a:rPr sz="900" spc="-2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City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354" name="object 354"/>
          <p:cNvGrpSpPr/>
          <p:nvPr/>
        </p:nvGrpSpPr>
        <p:grpSpPr>
          <a:xfrm>
            <a:off x="4256341" y="5655373"/>
            <a:ext cx="72390" cy="72390"/>
            <a:chOff x="4256341" y="5655373"/>
            <a:chExt cx="72390" cy="72390"/>
          </a:xfrm>
        </p:grpSpPr>
        <p:pic>
          <p:nvPicPr>
            <p:cNvPr id="355" name="object 355"/>
            <p:cNvPicPr/>
            <p:nvPr/>
          </p:nvPicPr>
          <p:blipFill>
            <a:blip r:embed="rId113" cstate="print"/>
            <a:stretch>
              <a:fillRect/>
            </a:stretch>
          </p:blipFill>
          <p:spPr>
            <a:xfrm>
              <a:off x="4261103" y="5660135"/>
              <a:ext cx="62484" cy="62484"/>
            </a:xfrm>
            <a:prstGeom prst="rect">
              <a:avLst/>
            </a:prstGeom>
          </p:spPr>
        </p:pic>
        <p:sp>
          <p:nvSpPr>
            <p:cNvPr id="356" name="object 356"/>
            <p:cNvSpPr/>
            <p:nvPr/>
          </p:nvSpPr>
          <p:spPr>
            <a:xfrm>
              <a:off x="4261103" y="5660135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4">
                  <a:moveTo>
                    <a:pt x="0" y="62483"/>
                  </a:moveTo>
                  <a:lnTo>
                    <a:pt x="62484" y="62483"/>
                  </a:lnTo>
                  <a:lnTo>
                    <a:pt x="62484" y="0"/>
                  </a:lnTo>
                  <a:lnTo>
                    <a:pt x="0" y="0"/>
                  </a:lnTo>
                  <a:lnTo>
                    <a:pt x="0" y="62483"/>
                  </a:lnTo>
                  <a:close/>
                </a:path>
              </a:pathLst>
            </a:custGeom>
            <a:ln w="9525">
              <a:solidFill>
                <a:srgbClr val="753D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7" name="object 357"/>
          <p:cNvSpPr txBox="1"/>
          <p:nvPr/>
        </p:nvSpPr>
        <p:spPr>
          <a:xfrm>
            <a:off x="4338573" y="5597144"/>
            <a:ext cx="6165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Sankt</a:t>
            </a:r>
            <a:r>
              <a:rPr sz="900" spc="-4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Moritz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358" name="object 358"/>
          <p:cNvGrpSpPr/>
          <p:nvPr/>
        </p:nvGrpSpPr>
        <p:grpSpPr>
          <a:xfrm>
            <a:off x="5507545" y="5655373"/>
            <a:ext cx="72390" cy="72390"/>
            <a:chOff x="5507545" y="5655373"/>
            <a:chExt cx="72390" cy="72390"/>
          </a:xfrm>
        </p:grpSpPr>
        <p:pic>
          <p:nvPicPr>
            <p:cNvPr id="359" name="object 359"/>
            <p:cNvPicPr/>
            <p:nvPr/>
          </p:nvPicPr>
          <p:blipFill>
            <a:blip r:embed="rId114" cstate="print"/>
            <a:stretch>
              <a:fillRect/>
            </a:stretch>
          </p:blipFill>
          <p:spPr>
            <a:xfrm>
              <a:off x="5512308" y="5660135"/>
              <a:ext cx="62484" cy="62484"/>
            </a:xfrm>
            <a:prstGeom prst="rect">
              <a:avLst/>
            </a:prstGeom>
          </p:spPr>
        </p:pic>
        <p:sp>
          <p:nvSpPr>
            <p:cNvPr id="360" name="object 360"/>
            <p:cNvSpPr/>
            <p:nvPr/>
          </p:nvSpPr>
          <p:spPr>
            <a:xfrm>
              <a:off x="5512308" y="5660135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4">
                  <a:moveTo>
                    <a:pt x="0" y="62483"/>
                  </a:moveTo>
                  <a:lnTo>
                    <a:pt x="62484" y="62483"/>
                  </a:lnTo>
                  <a:lnTo>
                    <a:pt x="62484" y="0"/>
                  </a:lnTo>
                  <a:lnTo>
                    <a:pt x="0" y="0"/>
                  </a:lnTo>
                  <a:lnTo>
                    <a:pt x="0" y="62483"/>
                  </a:lnTo>
                  <a:close/>
                </a:path>
              </a:pathLst>
            </a:custGeom>
            <a:ln w="9525">
              <a:solidFill>
                <a:srgbClr val="4E13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1" name="object 361"/>
          <p:cNvSpPr txBox="1"/>
          <p:nvPr/>
        </p:nvSpPr>
        <p:spPr>
          <a:xfrm>
            <a:off x="5589270" y="5597144"/>
            <a:ext cx="41338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9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900" spc="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p</a:t>
            </a:r>
            <a:r>
              <a:rPr sz="9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p</a:t>
            </a:r>
            <a:r>
              <a:rPr sz="9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oro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362" name="object 362"/>
          <p:cNvGrpSpPr/>
          <p:nvPr/>
        </p:nvGrpSpPr>
        <p:grpSpPr>
          <a:xfrm>
            <a:off x="6757225" y="5655373"/>
            <a:ext cx="72390" cy="72390"/>
            <a:chOff x="6757225" y="5655373"/>
            <a:chExt cx="72390" cy="72390"/>
          </a:xfrm>
        </p:grpSpPr>
        <p:pic>
          <p:nvPicPr>
            <p:cNvPr id="363" name="object 363"/>
            <p:cNvPicPr/>
            <p:nvPr/>
          </p:nvPicPr>
          <p:blipFill>
            <a:blip r:embed="rId115" cstate="print"/>
            <a:stretch>
              <a:fillRect/>
            </a:stretch>
          </p:blipFill>
          <p:spPr>
            <a:xfrm>
              <a:off x="6761988" y="5660135"/>
              <a:ext cx="62483" cy="62484"/>
            </a:xfrm>
            <a:prstGeom prst="rect">
              <a:avLst/>
            </a:prstGeom>
          </p:spPr>
        </p:pic>
        <p:sp>
          <p:nvSpPr>
            <p:cNvPr id="364" name="object 364"/>
            <p:cNvSpPr/>
            <p:nvPr/>
          </p:nvSpPr>
          <p:spPr>
            <a:xfrm>
              <a:off x="6761988" y="5660135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0" y="62483"/>
                  </a:moveTo>
                  <a:lnTo>
                    <a:pt x="62483" y="62483"/>
                  </a:lnTo>
                  <a:lnTo>
                    <a:pt x="62483" y="0"/>
                  </a:lnTo>
                  <a:lnTo>
                    <a:pt x="0" y="0"/>
                  </a:lnTo>
                  <a:lnTo>
                    <a:pt x="0" y="62483"/>
                  </a:lnTo>
                  <a:close/>
                </a:path>
              </a:pathLst>
            </a:custGeom>
            <a:ln w="9525">
              <a:solidFill>
                <a:srgbClr val="0D2B3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5" name="object 365"/>
          <p:cNvSpPr txBox="1"/>
          <p:nvPr/>
        </p:nvSpPr>
        <p:spPr>
          <a:xfrm>
            <a:off x="6839457" y="5597144"/>
            <a:ext cx="42418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Sarajevo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366" name="object 366"/>
          <p:cNvGrpSpPr/>
          <p:nvPr/>
        </p:nvGrpSpPr>
        <p:grpSpPr>
          <a:xfrm>
            <a:off x="8006905" y="5655373"/>
            <a:ext cx="73660" cy="72390"/>
            <a:chOff x="8006905" y="5655373"/>
            <a:chExt cx="73660" cy="72390"/>
          </a:xfrm>
        </p:grpSpPr>
        <p:pic>
          <p:nvPicPr>
            <p:cNvPr id="367" name="object 367"/>
            <p:cNvPicPr/>
            <p:nvPr/>
          </p:nvPicPr>
          <p:blipFill>
            <a:blip r:embed="rId116" cstate="print"/>
            <a:stretch>
              <a:fillRect/>
            </a:stretch>
          </p:blipFill>
          <p:spPr>
            <a:xfrm>
              <a:off x="8011668" y="5660135"/>
              <a:ext cx="64007" cy="62484"/>
            </a:xfrm>
            <a:prstGeom prst="rect">
              <a:avLst/>
            </a:prstGeom>
          </p:spPr>
        </p:pic>
        <p:sp>
          <p:nvSpPr>
            <p:cNvPr id="368" name="object 368"/>
            <p:cNvSpPr/>
            <p:nvPr/>
          </p:nvSpPr>
          <p:spPr>
            <a:xfrm>
              <a:off x="8011668" y="5660135"/>
              <a:ext cx="64135" cy="62865"/>
            </a:xfrm>
            <a:custGeom>
              <a:avLst/>
              <a:gdLst/>
              <a:ahLst/>
              <a:cxnLst/>
              <a:rect l="l" t="t" r="r" b="b"/>
              <a:pathLst>
                <a:path w="64134" h="62864">
                  <a:moveTo>
                    <a:pt x="0" y="62483"/>
                  </a:moveTo>
                  <a:lnTo>
                    <a:pt x="64007" y="62483"/>
                  </a:lnTo>
                  <a:lnTo>
                    <a:pt x="64007" y="0"/>
                  </a:lnTo>
                  <a:lnTo>
                    <a:pt x="0" y="0"/>
                  </a:lnTo>
                  <a:lnTo>
                    <a:pt x="0" y="62483"/>
                  </a:lnTo>
                  <a:close/>
                </a:path>
              </a:pathLst>
            </a:custGeom>
            <a:ln w="9525">
              <a:solidFill>
                <a:srgbClr val="2541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9" name="object 369"/>
          <p:cNvSpPr txBox="1"/>
          <p:nvPr/>
        </p:nvSpPr>
        <p:spPr>
          <a:xfrm>
            <a:off x="8090154" y="5597144"/>
            <a:ext cx="2819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900" spc="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900" spc="-1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900" spc="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u</a:t>
            </a:r>
            <a:r>
              <a:rPr sz="9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l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370" name="object 370"/>
          <p:cNvGrpSpPr/>
          <p:nvPr/>
        </p:nvGrpSpPr>
        <p:grpSpPr>
          <a:xfrm>
            <a:off x="9258109" y="5655373"/>
            <a:ext cx="72390" cy="72390"/>
            <a:chOff x="9258109" y="5655373"/>
            <a:chExt cx="72390" cy="72390"/>
          </a:xfrm>
        </p:grpSpPr>
        <p:pic>
          <p:nvPicPr>
            <p:cNvPr id="371" name="object 371"/>
            <p:cNvPicPr/>
            <p:nvPr/>
          </p:nvPicPr>
          <p:blipFill>
            <a:blip r:embed="rId117" cstate="print"/>
            <a:stretch>
              <a:fillRect/>
            </a:stretch>
          </p:blipFill>
          <p:spPr>
            <a:xfrm>
              <a:off x="9262871" y="5660135"/>
              <a:ext cx="62483" cy="62484"/>
            </a:xfrm>
            <a:prstGeom prst="rect">
              <a:avLst/>
            </a:prstGeom>
          </p:spPr>
        </p:pic>
        <p:sp>
          <p:nvSpPr>
            <p:cNvPr id="372" name="object 372"/>
            <p:cNvSpPr/>
            <p:nvPr/>
          </p:nvSpPr>
          <p:spPr>
            <a:xfrm>
              <a:off x="9262871" y="5660135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0" y="62483"/>
                  </a:moveTo>
                  <a:lnTo>
                    <a:pt x="62483" y="62483"/>
                  </a:lnTo>
                  <a:lnTo>
                    <a:pt x="62483" y="0"/>
                  </a:lnTo>
                  <a:lnTo>
                    <a:pt x="0" y="0"/>
                  </a:lnTo>
                  <a:lnTo>
                    <a:pt x="0" y="62483"/>
                  </a:lnTo>
                  <a:close/>
                </a:path>
              </a:pathLst>
            </a:custGeom>
            <a:ln w="9525">
              <a:solidFill>
                <a:srgbClr val="2E223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3" name="object 373"/>
          <p:cNvSpPr txBox="1"/>
          <p:nvPr/>
        </p:nvSpPr>
        <p:spPr>
          <a:xfrm>
            <a:off x="9340342" y="5597144"/>
            <a:ext cx="2724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9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oc</a:t>
            </a:r>
            <a:r>
              <a:rPr sz="9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h</a:t>
            </a:r>
            <a:r>
              <a:rPr sz="9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i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374" name="object 374"/>
          <p:cNvGrpSpPr/>
          <p:nvPr/>
        </p:nvGrpSpPr>
        <p:grpSpPr>
          <a:xfrm>
            <a:off x="1755457" y="5868733"/>
            <a:ext cx="73660" cy="72390"/>
            <a:chOff x="1755457" y="5868733"/>
            <a:chExt cx="73660" cy="72390"/>
          </a:xfrm>
        </p:grpSpPr>
        <p:pic>
          <p:nvPicPr>
            <p:cNvPr id="375" name="object 375"/>
            <p:cNvPicPr/>
            <p:nvPr/>
          </p:nvPicPr>
          <p:blipFill>
            <a:blip r:embed="rId118" cstate="print"/>
            <a:stretch>
              <a:fillRect/>
            </a:stretch>
          </p:blipFill>
          <p:spPr>
            <a:xfrm>
              <a:off x="1760220" y="5873496"/>
              <a:ext cx="64007" cy="62484"/>
            </a:xfrm>
            <a:prstGeom prst="rect">
              <a:avLst/>
            </a:prstGeom>
          </p:spPr>
        </p:pic>
        <p:sp>
          <p:nvSpPr>
            <p:cNvPr id="376" name="object 376"/>
            <p:cNvSpPr/>
            <p:nvPr/>
          </p:nvSpPr>
          <p:spPr>
            <a:xfrm>
              <a:off x="1760220" y="5873496"/>
              <a:ext cx="64135" cy="62865"/>
            </a:xfrm>
            <a:custGeom>
              <a:avLst/>
              <a:gdLst/>
              <a:ahLst/>
              <a:cxnLst/>
              <a:rect l="l" t="t" r="r" b="b"/>
              <a:pathLst>
                <a:path w="64135" h="62864">
                  <a:moveTo>
                    <a:pt x="0" y="62483"/>
                  </a:moveTo>
                  <a:lnTo>
                    <a:pt x="64007" y="62483"/>
                  </a:lnTo>
                  <a:lnTo>
                    <a:pt x="64007" y="0"/>
                  </a:lnTo>
                  <a:lnTo>
                    <a:pt x="0" y="0"/>
                  </a:lnTo>
                  <a:lnTo>
                    <a:pt x="0" y="62483"/>
                  </a:lnTo>
                  <a:close/>
                </a:path>
              </a:pathLst>
            </a:custGeom>
            <a:ln w="9525">
              <a:solidFill>
                <a:srgbClr val="634A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7" name="object 377"/>
          <p:cNvSpPr txBox="1"/>
          <p:nvPr/>
        </p:nvSpPr>
        <p:spPr>
          <a:xfrm>
            <a:off x="1837689" y="5811418"/>
            <a:ext cx="6407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Squaw</a:t>
            </a:r>
            <a:r>
              <a:rPr sz="900" spc="-4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Valley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378" name="object 378"/>
          <p:cNvGrpSpPr/>
          <p:nvPr/>
        </p:nvGrpSpPr>
        <p:grpSpPr>
          <a:xfrm>
            <a:off x="3006661" y="5868733"/>
            <a:ext cx="72390" cy="72390"/>
            <a:chOff x="3006661" y="5868733"/>
            <a:chExt cx="72390" cy="72390"/>
          </a:xfrm>
        </p:grpSpPr>
        <p:pic>
          <p:nvPicPr>
            <p:cNvPr id="379" name="object 379"/>
            <p:cNvPicPr/>
            <p:nvPr/>
          </p:nvPicPr>
          <p:blipFill>
            <a:blip r:embed="rId119" cstate="print"/>
            <a:stretch>
              <a:fillRect/>
            </a:stretch>
          </p:blipFill>
          <p:spPr>
            <a:xfrm>
              <a:off x="3011423" y="5873496"/>
              <a:ext cx="62483" cy="62484"/>
            </a:xfrm>
            <a:prstGeom prst="rect">
              <a:avLst/>
            </a:prstGeom>
          </p:spPr>
        </p:pic>
        <p:sp>
          <p:nvSpPr>
            <p:cNvPr id="380" name="object 380"/>
            <p:cNvSpPr/>
            <p:nvPr/>
          </p:nvSpPr>
          <p:spPr>
            <a:xfrm>
              <a:off x="3011423" y="5873496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4">
                  <a:moveTo>
                    <a:pt x="0" y="62483"/>
                  </a:moveTo>
                  <a:lnTo>
                    <a:pt x="62483" y="62483"/>
                  </a:lnTo>
                  <a:lnTo>
                    <a:pt x="62483" y="0"/>
                  </a:lnTo>
                  <a:lnTo>
                    <a:pt x="0" y="0"/>
                  </a:lnTo>
                  <a:lnTo>
                    <a:pt x="0" y="62483"/>
                  </a:lnTo>
                  <a:close/>
                </a:path>
              </a:pathLst>
            </a:custGeom>
            <a:ln w="9525">
              <a:solidFill>
                <a:srgbClr val="F3A1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1" name="object 381"/>
          <p:cNvSpPr txBox="1"/>
          <p:nvPr/>
        </p:nvSpPr>
        <p:spPr>
          <a:xfrm>
            <a:off x="3088385" y="5811418"/>
            <a:ext cx="41020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900" spc="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9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.</a:t>
            </a:r>
            <a:r>
              <a:rPr sz="900" spc="-1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spc="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L</a:t>
            </a:r>
            <a:r>
              <a:rPr sz="9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9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ui</a:t>
            </a:r>
            <a:r>
              <a:rPr sz="9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s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382" name="object 382"/>
          <p:cNvGrpSpPr/>
          <p:nvPr/>
        </p:nvGrpSpPr>
        <p:grpSpPr>
          <a:xfrm>
            <a:off x="4256341" y="5868733"/>
            <a:ext cx="72390" cy="72390"/>
            <a:chOff x="4256341" y="5868733"/>
            <a:chExt cx="72390" cy="72390"/>
          </a:xfrm>
        </p:grpSpPr>
        <p:pic>
          <p:nvPicPr>
            <p:cNvPr id="383" name="object 383"/>
            <p:cNvPicPr/>
            <p:nvPr/>
          </p:nvPicPr>
          <p:blipFill>
            <a:blip r:embed="rId120" cstate="print"/>
            <a:stretch>
              <a:fillRect/>
            </a:stretch>
          </p:blipFill>
          <p:spPr>
            <a:xfrm>
              <a:off x="4261103" y="5873496"/>
              <a:ext cx="62484" cy="62484"/>
            </a:xfrm>
            <a:prstGeom prst="rect">
              <a:avLst/>
            </a:prstGeom>
          </p:spPr>
        </p:pic>
        <p:sp>
          <p:nvSpPr>
            <p:cNvPr id="384" name="object 384"/>
            <p:cNvSpPr/>
            <p:nvPr/>
          </p:nvSpPr>
          <p:spPr>
            <a:xfrm>
              <a:off x="4261103" y="5873496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4">
                  <a:moveTo>
                    <a:pt x="0" y="62483"/>
                  </a:moveTo>
                  <a:lnTo>
                    <a:pt x="62484" y="62483"/>
                  </a:lnTo>
                  <a:lnTo>
                    <a:pt x="62484" y="0"/>
                  </a:lnTo>
                  <a:lnTo>
                    <a:pt x="0" y="0"/>
                  </a:lnTo>
                  <a:lnTo>
                    <a:pt x="0" y="62483"/>
                  </a:lnTo>
                  <a:close/>
                </a:path>
              </a:pathLst>
            </a:custGeom>
            <a:ln w="9525">
              <a:solidFill>
                <a:srgbClr val="CE50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5" name="object 385"/>
          <p:cNvSpPr txBox="1"/>
          <p:nvPr/>
        </p:nvSpPr>
        <p:spPr>
          <a:xfrm>
            <a:off x="4338573" y="5811418"/>
            <a:ext cx="5143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Stockholm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386" name="object 386"/>
          <p:cNvGrpSpPr/>
          <p:nvPr/>
        </p:nvGrpSpPr>
        <p:grpSpPr>
          <a:xfrm>
            <a:off x="5507545" y="5868733"/>
            <a:ext cx="72390" cy="72390"/>
            <a:chOff x="5507545" y="5868733"/>
            <a:chExt cx="72390" cy="72390"/>
          </a:xfrm>
        </p:grpSpPr>
        <p:pic>
          <p:nvPicPr>
            <p:cNvPr id="387" name="object 387"/>
            <p:cNvPicPr/>
            <p:nvPr/>
          </p:nvPicPr>
          <p:blipFill>
            <a:blip r:embed="rId121" cstate="print"/>
            <a:stretch>
              <a:fillRect/>
            </a:stretch>
          </p:blipFill>
          <p:spPr>
            <a:xfrm>
              <a:off x="5512308" y="5873496"/>
              <a:ext cx="62484" cy="62484"/>
            </a:xfrm>
            <a:prstGeom prst="rect">
              <a:avLst/>
            </a:prstGeom>
          </p:spPr>
        </p:pic>
        <p:sp>
          <p:nvSpPr>
            <p:cNvPr id="388" name="object 388"/>
            <p:cNvSpPr/>
            <p:nvPr/>
          </p:nvSpPr>
          <p:spPr>
            <a:xfrm>
              <a:off x="5512308" y="5873496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4" h="62864">
                  <a:moveTo>
                    <a:pt x="0" y="62483"/>
                  </a:moveTo>
                  <a:lnTo>
                    <a:pt x="62484" y="62483"/>
                  </a:lnTo>
                  <a:lnTo>
                    <a:pt x="62484" y="0"/>
                  </a:lnTo>
                  <a:lnTo>
                    <a:pt x="0" y="0"/>
                  </a:lnTo>
                  <a:lnTo>
                    <a:pt x="0" y="62483"/>
                  </a:lnTo>
                  <a:close/>
                </a:path>
              </a:pathLst>
            </a:custGeom>
            <a:ln w="9525">
              <a:solidFill>
                <a:srgbClr val="2E92C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9" name="object 389"/>
          <p:cNvSpPr txBox="1"/>
          <p:nvPr/>
        </p:nvSpPr>
        <p:spPr>
          <a:xfrm>
            <a:off x="5589270" y="5811418"/>
            <a:ext cx="35941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Sydney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390" name="object 390"/>
          <p:cNvGrpSpPr/>
          <p:nvPr/>
        </p:nvGrpSpPr>
        <p:grpSpPr>
          <a:xfrm>
            <a:off x="6757225" y="5868733"/>
            <a:ext cx="72390" cy="72390"/>
            <a:chOff x="6757225" y="5868733"/>
            <a:chExt cx="72390" cy="72390"/>
          </a:xfrm>
        </p:grpSpPr>
        <p:pic>
          <p:nvPicPr>
            <p:cNvPr id="391" name="object 391"/>
            <p:cNvPicPr/>
            <p:nvPr/>
          </p:nvPicPr>
          <p:blipFill>
            <a:blip r:embed="rId122" cstate="print"/>
            <a:stretch>
              <a:fillRect/>
            </a:stretch>
          </p:blipFill>
          <p:spPr>
            <a:xfrm>
              <a:off x="6761988" y="5873496"/>
              <a:ext cx="62483" cy="62484"/>
            </a:xfrm>
            <a:prstGeom prst="rect">
              <a:avLst/>
            </a:prstGeom>
          </p:spPr>
        </p:pic>
        <p:sp>
          <p:nvSpPr>
            <p:cNvPr id="392" name="object 392"/>
            <p:cNvSpPr/>
            <p:nvPr/>
          </p:nvSpPr>
          <p:spPr>
            <a:xfrm>
              <a:off x="6761988" y="5873496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0" y="62483"/>
                  </a:moveTo>
                  <a:lnTo>
                    <a:pt x="62483" y="62483"/>
                  </a:lnTo>
                  <a:lnTo>
                    <a:pt x="62483" y="0"/>
                  </a:lnTo>
                  <a:lnTo>
                    <a:pt x="0" y="0"/>
                  </a:lnTo>
                  <a:lnTo>
                    <a:pt x="0" y="62483"/>
                  </a:lnTo>
                  <a:close/>
                </a:path>
              </a:pathLst>
            </a:custGeom>
            <a:ln w="9525">
              <a:solidFill>
                <a:srgbClr val="78B36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3" name="object 393"/>
          <p:cNvSpPr txBox="1"/>
          <p:nvPr/>
        </p:nvSpPr>
        <p:spPr>
          <a:xfrm>
            <a:off x="6839457" y="5811418"/>
            <a:ext cx="3054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900" spc="-1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9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kyo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394" name="object 394"/>
          <p:cNvGrpSpPr/>
          <p:nvPr/>
        </p:nvGrpSpPr>
        <p:grpSpPr>
          <a:xfrm>
            <a:off x="8006905" y="5868733"/>
            <a:ext cx="73660" cy="72390"/>
            <a:chOff x="8006905" y="5868733"/>
            <a:chExt cx="73660" cy="72390"/>
          </a:xfrm>
        </p:grpSpPr>
        <p:pic>
          <p:nvPicPr>
            <p:cNvPr id="395" name="object 395"/>
            <p:cNvPicPr/>
            <p:nvPr/>
          </p:nvPicPr>
          <p:blipFill>
            <a:blip r:embed="rId123" cstate="print"/>
            <a:stretch>
              <a:fillRect/>
            </a:stretch>
          </p:blipFill>
          <p:spPr>
            <a:xfrm>
              <a:off x="8011668" y="5873496"/>
              <a:ext cx="64007" cy="62484"/>
            </a:xfrm>
            <a:prstGeom prst="rect">
              <a:avLst/>
            </a:prstGeom>
          </p:spPr>
        </p:pic>
        <p:sp>
          <p:nvSpPr>
            <p:cNvPr id="396" name="object 396"/>
            <p:cNvSpPr/>
            <p:nvPr/>
          </p:nvSpPr>
          <p:spPr>
            <a:xfrm>
              <a:off x="8011668" y="5873496"/>
              <a:ext cx="64135" cy="62865"/>
            </a:xfrm>
            <a:custGeom>
              <a:avLst/>
              <a:gdLst/>
              <a:ahLst/>
              <a:cxnLst/>
              <a:rect l="l" t="t" r="r" b="b"/>
              <a:pathLst>
                <a:path w="64134" h="62864">
                  <a:moveTo>
                    <a:pt x="0" y="62483"/>
                  </a:moveTo>
                  <a:lnTo>
                    <a:pt x="64007" y="62483"/>
                  </a:lnTo>
                  <a:lnTo>
                    <a:pt x="64007" y="0"/>
                  </a:lnTo>
                  <a:lnTo>
                    <a:pt x="0" y="0"/>
                  </a:lnTo>
                  <a:lnTo>
                    <a:pt x="0" y="62483"/>
                  </a:lnTo>
                  <a:close/>
                </a:path>
              </a:pathLst>
            </a:custGeom>
            <a:ln w="9525">
              <a:solidFill>
                <a:srgbClr val="8B70A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7" name="object 397"/>
          <p:cNvSpPr txBox="1"/>
          <p:nvPr/>
        </p:nvSpPr>
        <p:spPr>
          <a:xfrm>
            <a:off x="8090154" y="5811418"/>
            <a:ext cx="3276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900" spc="-1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o</a:t>
            </a:r>
            <a:r>
              <a:rPr sz="9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900" spc="-1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i</a:t>
            </a:r>
            <a:r>
              <a:rPr sz="900" spc="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900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o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398" name="object 398"/>
          <p:cNvGrpSpPr/>
          <p:nvPr/>
        </p:nvGrpSpPr>
        <p:grpSpPr>
          <a:xfrm>
            <a:off x="9258109" y="5868733"/>
            <a:ext cx="72390" cy="72390"/>
            <a:chOff x="9258109" y="5868733"/>
            <a:chExt cx="72390" cy="72390"/>
          </a:xfrm>
        </p:grpSpPr>
        <p:pic>
          <p:nvPicPr>
            <p:cNvPr id="399" name="object 399"/>
            <p:cNvPicPr/>
            <p:nvPr/>
          </p:nvPicPr>
          <p:blipFill>
            <a:blip r:embed="rId124" cstate="print"/>
            <a:stretch>
              <a:fillRect/>
            </a:stretch>
          </p:blipFill>
          <p:spPr>
            <a:xfrm>
              <a:off x="9262871" y="5873496"/>
              <a:ext cx="62483" cy="62484"/>
            </a:xfrm>
            <a:prstGeom prst="rect">
              <a:avLst/>
            </a:prstGeom>
          </p:spPr>
        </p:pic>
        <p:sp>
          <p:nvSpPr>
            <p:cNvPr id="400" name="object 400"/>
            <p:cNvSpPr/>
            <p:nvPr/>
          </p:nvSpPr>
          <p:spPr>
            <a:xfrm>
              <a:off x="9262871" y="5873496"/>
              <a:ext cx="62865" cy="62865"/>
            </a:xfrm>
            <a:custGeom>
              <a:avLst/>
              <a:gdLst/>
              <a:ahLst/>
              <a:cxnLst/>
              <a:rect l="l" t="t" r="r" b="b"/>
              <a:pathLst>
                <a:path w="62865" h="62864">
                  <a:moveTo>
                    <a:pt x="0" y="62483"/>
                  </a:moveTo>
                  <a:lnTo>
                    <a:pt x="62483" y="62483"/>
                  </a:lnTo>
                  <a:lnTo>
                    <a:pt x="62483" y="0"/>
                  </a:lnTo>
                  <a:lnTo>
                    <a:pt x="0" y="0"/>
                  </a:lnTo>
                  <a:lnTo>
                    <a:pt x="0" y="62483"/>
                  </a:lnTo>
                  <a:close/>
                </a:path>
              </a:pathLst>
            </a:custGeom>
            <a:ln w="9525">
              <a:solidFill>
                <a:srgbClr val="CFB38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1" name="object 401"/>
          <p:cNvSpPr txBox="1"/>
          <p:nvPr/>
        </p:nvSpPr>
        <p:spPr>
          <a:xfrm>
            <a:off x="9340342" y="5811418"/>
            <a:ext cx="5219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7E7E7E"/>
                </a:solidFill>
                <a:latin typeface="Calibri" panose="020F0502020204030204"/>
                <a:cs typeface="Calibri" panose="020F0502020204030204"/>
              </a:rPr>
              <a:t>Vancouver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03" name="Rectangle 402"/>
          <p:cNvSpPr/>
          <p:nvPr/>
        </p:nvSpPr>
        <p:spPr>
          <a:xfrm>
            <a:off x="1377693" y="355091"/>
            <a:ext cx="9395461" cy="7828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spc="-140" dirty="0">
                <a:solidFill>
                  <a:schemeClr val="tx1"/>
                </a:solidFill>
              </a:rPr>
              <a:t>Male</a:t>
            </a:r>
            <a:r>
              <a:rPr lang="en-US" sz="2800" spc="30" dirty="0">
                <a:solidFill>
                  <a:schemeClr val="tx1"/>
                </a:solidFill>
              </a:rPr>
              <a:t> </a:t>
            </a:r>
            <a:r>
              <a:rPr lang="en-US" sz="2800" spc="-165" dirty="0">
                <a:solidFill>
                  <a:schemeClr val="tx1"/>
                </a:solidFill>
              </a:rPr>
              <a:t>and</a:t>
            </a:r>
            <a:r>
              <a:rPr lang="en-US" sz="2800" spc="15" dirty="0">
                <a:solidFill>
                  <a:schemeClr val="tx1"/>
                </a:solidFill>
              </a:rPr>
              <a:t> </a:t>
            </a:r>
            <a:r>
              <a:rPr lang="en-US" sz="2800" spc="-140" dirty="0">
                <a:solidFill>
                  <a:schemeClr val="tx1"/>
                </a:solidFill>
              </a:rPr>
              <a:t>Female</a:t>
            </a:r>
            <a:r>
              <a:rPr lang="en-US" sz="2800" spc="30" dirty="0">
                <a:solidFill>
                  <a:schemeClr val="tx1"/>
                </a:solidFill>
              </a:rPr>
              <a:t> </a:t>
            </a:r>
            <a:r>
              <a:rPr lang="en-US" sz="2800" spc="-90" dirty="0">
                <a:solidFill>
                  <a:schemeClr val="tx1"/>
                </a:solidFill>
              </a:rPr>
              <a:t>Participation</a:t>
            </a:r>
            <a:r>
              <a:rPr lang="en-US" sz="2800" spc="30" dirty="0">
                <a:solidFill>
                  <a:schemeClr val="tx1"/>
                </a:solidFill>
              </a:rPr>
              <a:t> </a:t>
            </a:r>
            <a:r>
              <a:rPr lang="en-US" sz="2800" spc="-185" dirty="0">
                <a:solidFill>
                  <a:schemeClr val="tx1"/>
                </a:solidFill>
              </a:rPr>
              <a:t>By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spc="-95" dirty="0">
                <a:solidFill>
                  <a:schemeClr val="tx1"/>
                </a:solidFill>
              </a:rPr>
              <a:t>City</a:t>
            </a:r>
            <a:r>
              <a:rPr lang="en-US" sz="2800" spc="-5" dirty="0">
                <a:solidFill>
                  <a:schemeClr val="tx1"/>
                </a:solidFill>
              </a:rPr>
              <a:t> </a:t>
            </a:r>
            <a:r>
              <a:rPr lang="en-US" sz="2800" spc="-175" dirty="0">
                <a:solidFill>
                  <a:schemeClr val="tx1"/>
                </a:solidFill>
              </a:rPr>
              <a:t>Wise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29</TotalTime>
  <Words>1277</Words>
  <Application>Microsoft Office PowerPoint</Application>
  <PresentationFormat>Widescreen</PresentationFormat>
  <Paragraphs>368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Arial MT</vt:lpstr>
      <vt:lpstr>Calibri</vt:lpstr>
      <vt:lpstr>Palatino Linotype</vt:lpstr>
      <vt:lpstr>Times New Roman</vt:lpstr>
      <vt:lpstr>Tw Cen MT</vt:lpstr>
      <vt:lpstr>Droplet</vt:lpstr>
      <vt:lpstr>PowerPoint Presentation</vt:lpstr>
      <vt:lpstr>CONTENTS</vt:lpstr>
      <vt:lpstr>PowerPoint Presentation</vt:lpstr>
      <vt:lpstr>OBJECTIVES</vt:lpstr>
      <vt:lpstr>Data Analysis</vt:lpstr>
      <vt:lpstr>Important factors forming a general trend  among the athletes</vt:lpstr>
      <vt:lpstr>Table Analysis</vt:lpstr>
      <vt:lpstr>  Male And Female participation in  Olympics</vt:lpstr>
      <vt:lpstr>PowerPoint Presentation</vt:lpstr>
      <vt:lpstr>Medals Attained in Olympics</vt:lpstr>
      <vt:lpstr>PowerPoint Presentation</vt:lpstr>
      <vt:lpstr>PowerPoint Presentation</vt:lpstr>
      <vt:lpstr>Top 5  Countries  with Gold  Medals</vt:lpstr>
      <vt:lpstr>Top 10 Countries</vt:lpstr>
      <vt:lpstr>Team that has  the highest  number of  participants</vt:lpstr>
      <vt:lpstr>The Country Who Won Most Medal</vt:lpstr>
      <vt:lpstr>PowerPoint Presentation</vt:lpstr>
      <vt:lpstr>Medal Attained in Rio  Olympics 2016</vt:lpstr>
      <vt:lpstr>PowerPoint Presentation</vt:lpstr>
      <vt:lpstr>PowerPoint Presentation</vt:lpstr>
      <vt:lpstr>Most suitable City for  Olympic Games</vt:lpstr>
      <vt:lpstr>Popular Sports for Women</vt:lpstr>
      <vt:lpstr>Popular Sports for Men</vt:lpstr>
      <vt:lpstr>PowerPoint Presentation</vt:lpstr>
      <vt:lpstr>Number of participants in each sport</vt:lpstr>
      <vt:lpstr>PowerPoint Presentation</vt:lpstr>
      <vt:lpstr>Findings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 Ahmad</dc:creator>
  <cp:lastModifiedBy>arshad</cp:lastModifiedBy>
  <cp:revision>9</cp:revision>
  <dcterms:created xsi:type="dcterms:W3CDTF">2022-06-27T10:19:00Z</dcterms:created>
  <dcterms:modified xsi:type="dcterms:W3CDTF">2022-06-28T08:44:43Z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2021-09-01T11:00:00Z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2022-06-27T11:00:00Z</vt:filetime>
  </property>
  <property fmtid="{D5CDD505-2E9C-101B-9397-08002B2CF9AE}" pid="5" name="ICV">
    <vt:lpwstr>8E080B27F7BE4C80ABF3EA79F4F6987D</vt:lpwstr>
  </property>
  <property fmtid="{D5CDD505-2E9C-101B-9397-08002B2CF9AE}" pid="6" name="KSOProductBuildVer">
    <vt:lpwstr>1033-11.2.0.11156</vt:lpwstr>
  </property>
</Properties>
</file>